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 bookmarkIdSeed="3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6" r:id="rId5"/>
    <p:sldId id="426" r:id="rId6"/>
    <p:sldId id="468" r:id="rId7"/>
    <p:sldId id="458" r:id="rId8"/>
    <p:sldId id="469" r:id="rId9"/>
    <p:sldId id="470" r:id="rId10"/>
    <p:sldId id="473" r:id="rId11"/>
    <p:sldId id="481" r:id="rId12"/>
    <p:sldId id="471" r:id="rId13"/>
    <p:sldId id="474" r:id="rId14"/>
    <p:sldId id="475" r:id="rId15"/>
    <p:sldId id="476" r:id="rId16"/>
    <p:sldId id="477" r:id="rId17"/>
    <p:sldId id="457" r:id="rId18"/>
    <p:sldId id="478" r:id="rId19"/>
    <p:sldId id="482" r:id="rId20"/>
    <p:sldId id="479" r:id="rId21"/>
    <p:sldId id="480" r:id="rId22"/>
    <p:sldId id="452" r:id="rId23"/>
  </p:sldIdLst>
  <p:sldSz cx="9144000" cy="5143500" type="screen16x9"/>
  <p:notesSz cx="6858000" cy="9144000"/>
  <p:embeddedFontLst>
    <p:embeddedFont>
      <p:font typeface="Quattrocento Sans" panose="020B0502050000020003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9" roundtripDataSignature="AMtx7mik9N7ggdwAAQSiMhEmcUUjlXE9Z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ashant Chand" initials="PC" lastIdx="4" clrIdx="0">
    <p:extLst>
      <p:ext uri="{19B8F6BF-5375-455C-9EA6-DF929625EA0E}">
        <p15:presenceInfo xmlns:p15="http://schemas.microsoft.com/office/powerpoint/2012/main" userId="4006afffe94b12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0928"/>
    <a:srgbClr val="011832"/>
    <a:srgbClr val="ED7D31"/>
    <a:srgbClr val="000000"/>
    <a:srgbClr val="F6F6F6"/>
    <a:srgbClr val="1E2EC4"/>
    <a:srgbClr val="0034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AE1E55-1F30-4D73-A351-98373B77EC6A}" v="257" dt="2025-11-04T11:13:48.242"/>
  </p1510:revLst>
</p1510:revInfo>
</file>

<file path=ppt/tableStyles.xml><?xml version="1.0" encoding="utf-8"?>
<a:tblStyleLst xmlns:a="http://schemas.openxmlformats.org/drawingml/2006/main" def="{7303843A-6845-41B1-95EB-C0F5CC298225}">
  <a:tblStyle styleId="{7303843A-6845-41B1-95EB-C0F5CC29822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89467" autoAdjust="0"/>
  </p:normalViewPr>
  <p:slideViewPr>
    <p:cSldViewPr snapToGrid="0">
      <p:cViewPr varScale="1">
        <p:scale>
          <a:sx n="129" d="100"/>
          <a:sy n="129" d="100"/>
        </p:scale>
        <p:origin x="134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16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21" Type="http://schemas.openxmlformats.org/officeDocument/2006/relationships/slide" Target="slides/slide17.xml"/><Relationship Id="rId10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10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10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10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99" Type="http://customschemas.google.com/relationships/presentationmetadata" Target="metadata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100" Type="http://schemas.openxmlformats.org/officeDocument/2006/relationships/commentAuthors" Target="commentAuthors.xml"/><Relationship Id="rId10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Stephens" userId="32eefb64-5b69-4317-8723-f6a839f90399" providerId="ADAL" clId="{DF96F99C-A1C4-44EE-9FF0-EA48272D94EE}"/>
    <pc:docChg chg="undo custSel addSld modSld">
      <pc:chgData name="Andrew Stephens" userId="32eefb64-5b69-4317-8723-f6a839f90399" providerId="ADAL" clId="{DF96F99C-A1C4-44EE-9FF0-EA48272D94EE}" dt="2025-10-30T04:54:13.842" v="1438" actId="408"/>
      <pc:docMkLst>
        <pc:docMk/>
      </pc:docMkLst>
      <pc:sldChg chg="addSp modSp mod">
        <pc:chgData name="Andrew Stephens" userId="32eefb64-5b69-4317-8723-f6a839f90399" providerId="ADAL" clId="{DF96F99C-A1C4-44EE-9FF0-EA48272D94EE}" dt="2025-10-30T04:54:13.842" v="1438" actId="408"/>
        <pc:sldMkLst>
          <pc:docMk/>
          <pc:sldMk cId="0" sldId="256"/>
        </pc:sldMkLst>
        <pc:picChg chg="add mod">
          <ac:chgData name="Andrew Stephens" userId="32eefb64-5b69-4317-8723-f6a839f90399" providerId="ADAL" clId="{DF96F99C-A1C4-44EE-9FF0-EA48272D94EE}" dt="2025-10-30T04:54:13.842" v="1438" actId="408"/>
          <ac:picMkLst>
            <pc:docMk/>
            <pc:sldMk cId="0" sldId="256"/>
            <ac:picMk id="2" creationId="{A0A2370F-6369-ECA0-98AB-93B24B593B3F}"/>
          </ac:picMkLst>
        </pc:picChg>
        <pc:picChg chg="mod">
          <ac:chgData name="Andrew Stephens" userId="32eefb64-5b69-4317-8723-f6a839f90399" providerId="ADAL" clId="{DF96F99C-A1C4-44EE-9FF0-EA48272D94EE}" dt="2025-10-30T04:54:13.842" v="1438" actId="408"/>
          <ac:picMkLst>
            <pc:docMk/>
            <pc:sldMk cId="0" sldId="256"/>
            <ac:picMk id="3" creationId="{99998814-5B5A-6E8E-AC7F-03A1C3C34828}"/>
          </ac:picMkLst>
        </pc:picChg>
        <pc:picChg chg="mod">
          <ac:chgData name="Andrew Stephens" userId="32eefb64-5b69-4317-8723-f6a839f90399" providerId="ADAL" clId="{DF96F99C-A1C4-44EE-9FF0-EA48272D94EE}" dt="2025-10-30T04:54:13.842" v="1438" actId="408"/>
          <ac:picMkLst>
            <pc:docMk/>
            <pc:sldMk cId="0" sldId="256"/>
            <ac:picMk id="4" creationId="{AFEBACF8-DC57-08A6-28EC-42EE2BAAACCE}"/>
          </ac:picMkLst>
        </pc:picChg>
        <pc:picChg chg="mod">
          <ac:chgData name="Andrew Stephens" userId="32eefb64-5b69-4317-8723-f6a839f90399" providerId="ADAL" clId="{DF96F99C-A1C4-44EE-9FF0-EA48272D94EE}" dt="2025-10-30T04:54:13.842" v="1438" actId="408"/>
          <ac:picMkLst>
            <pc:docMk/>
            <pc:sldMk cId="0" sldId="256"/>
            <ac:picMk id="1026" creationId="{57AD8652-59DB-F444-A73F-4C92943D66E8}"/>
          </ac:picMkLst>
        </pc:picChg>
        <pc:picChg chg="mod">
          <ac:chgData name="Andrew Stephens" userId="32eefb64-5b69-4317-8723-f6a839f90399" providerId="ADAL" clId="{DF96F99C-A1C4-44EE-9FF0-EA48272D94EE}" dt="2025-10-30T04:54:13.842" v="1438" actId="408"/>
          <ac:picMkLst>
            <pc:docMk/>
            <pc:sldMk cId="0" sldId="256"/>
            <ac:picMk id="1027" creationId="{6DF389B6-F967-8CAD-A0E5-DDD1E41FB00F}"/>
          </ac:picMkLst>
        </pc:picChg>
      </pc:sldChg>
      <pc:sldChg chg="addSp delSp modSp mod">
        <pc:chgData name="Andrew Stephens" userId="32eefb64-5b69-4317-8723-f6a839f90399" providerId="ADAL" clId="{DF96F99C-A1C4-44EE-9FF0-EA48272D94EE}" dt="2025-10-29T05:09:32.474" v="1426" actId="1076"/>
        <pc:sldMkLst>
          <pc:docMk/>
          <pc:sldMk cId="68819191" sldId="452"/>
        </pc:sldMkLst>
        <pc:spChg chg="mod">
          <ac:chgData name="Andrew Stephens" userId="32eefb64-5b69-4317-8723-f6a839f90399" providerId="ADAL" clId="{DF96F99C-A1C4-44EE-9FF0-EA48272D94EE}" dt="2025-10-29T04:30:22.362" v="1406" actId="1076"/>
          <ac:spMkLst>
            <pc:docMk/>
            <pc:sldMk cId="68819191" sldId="452"/>
            <ac:spMk id="9" creationId="{FBD29556-3BC3-F01A-F479-45652EF70103}"/>
          </ac:spMkLst>
        </pc:spChg>
        <pc:picChg chg="mod">
          <ac:chgData name="Andrew Stephens" userId="32eefb64-5b69-4317-8723-f6a839f90399" providerId="ADAL" clId="{DF96F99C-A1C4-44EE-9FF0-EA48272D94EE}" dt="2025-10-29T04:30:18.408" v="1405" actId="1076"/>
          <ac:picMkLst>
            <pc:docMk/>
            <pc:sldMk cId="68819191" sldId="452"/>
            <ac:picMk id="4" creationId="{0F95596D-FEEF-C4EF-3672-9C614C6C8105}"/>
          </ac:picMkLst>
        </pc:picChg>
        <pc:picChg chg="mod">
          <ac:chgData name="Andrew Stephens" userId="32eefb64-5b69-4317-8723-f6a839f90399" providerId="ADAL" clId="{DF96F99C-A1C4-44EE-9FF0-EA48272D94EE}" dt="2025-10-29T04:26:42.800" v="1391" actId="1076"/>
          <ac:picMkLst>
            <pc:docMk/>
            <pc:sldMk cId="68819191" sldId="452"/>
            <ac:picMk id="6" creationId="{26DFC199-799F-B470-A422-B10761B47386}"/>
          </ac:picMkLst>
        </pc:picChg>
        <pc:picChg chg="add mod">
          <ac:chgData name="Andrew Stephens" userId="32eefb64-5b69-4317-8723-f6a839f90399" providerId="ADAL" clId="{DF96F99C-A1C4-44EE-9FF0-EA48272D94EE}" dt="2025-10-29T04:28:50.041" v="1404" actId="1076"/>
          <ac:picMkLst>
            <pc:docMk/>
            <pc:sldMk cId="68819191" sldId="452"/>
            <ac:picMk id="12" creationId="{FF2C5242-1C4C-8B5B-E973-54E8A6AFE65A}"/>
          </ac:picMkLst>
        </pc:picChg>
        <pc:picChg chg="add mod">
          <ac:chgData name="Andrew Stephens" userId="32eefb64-5b69-4317-8723-f6a839f90399" providerId="ADAL" clId="{DF96F99C-A1C4-44EE-9FF0-EA48272D94EE}" dt="2025-10-29T05:09:32.474" v="1426" actId="1076"/>
          <ac:picMkLst>
            <pc:docMk/>
            <pc:sldMk cId="68819191" sldId="452"/>
            <ac:picMk id="14" creationId="{7C3D7047-6C62-3355-E0C8-4765CAA7E009}"/>
          </ac:picMkLst>
        </pc:picChg>
      </pc:sldChg>
      <pc:sldChg chg="addSp delSp modSp mod">
        <pc:chgData name="Andrew Stephens" userId="32eefb64-5b69-4317-8723-f6a839f90399" providerId="ADAL" clId="{DF96F99C-A1C4-44EE-9FF0-EA48272D94EE}" dt="2025-10-29T03:42:57.771" v="874"/>
        <pc:sldMkLst>
          <pc:docMk/>
          <pc:sldMk cId="2748631266" sldId="457"/>
        </pc:sldMkLst>
        <pc:spChg chg="add mod">
          <ac:chgData name="Andrew Stephens" userId="32eefb64-5b69-4317-8723-f6a839f90399" providerId="ADAL" clId="{DF96F99C-A1C4-44EE-9FF0-EA48272D94EE}" dt="2025-10-29T03:42:42.270" v="871" actId="20577"/>
          <ac:spMkLst>
            <pc:docMk/>
            <pc:sldMk cId="2748631266" sldId="457"/>
            <ac:spMk id="3" creationId="{9C57F594-1340-305A-7930-80AA4B3731D4}"/>
          </ac:spMkLst>
        </pc:spChg>
        <pc:spChg chg="add mod">
          <ac:chgData name="Andrew Stephens" userId="32eefb64-5b69-4317-8723-f6a839f90399" providerId="ADAL" clId="{DF96F99C-A1C4-44EE-9FF0-EA48272D94EE}" dt="2025-10-29T03:42:57.771" v="874"/>
          <ac:spMkLst>
            <pc:docMk/>
            <pc:sldMk cId="2748631266" sldId="457"/>
            <ac:spMk id="5" creationId="{23FFE40A-CB5C-C93A-92B8-A019730A25B8}"/>
          </ac:spMkLst>
        </pc:spChg>
        <pc:picChg chg="mod">
          <ac:chgData name="Andrew Stephens" userId="32eefb64-5b69-4317-8723-f6a839f90399" providerId="ADAL" clId="{DF96F99C-A1C4-44EE-9FF0-EA48272D94EE}" dt="2025-10-29T02:52:58.517" v="514" actId="1076"/>
          <ac:picMkLst>
            <pc:docMk/>
            <pc:sldMk cId="2748631266" sldId="457"/>
            <ac:picMk id="13" creationId="{189B8FDB-ED92-6964-AC6B-31B12AEAC8AC}"/>
          </ac:picMkLst>
        </pc:picChg>
      </pc:sldChg>
      <pc:sldChg chg="addSp modSp mod modAnim">
        <pc:chgData name="Andrew Stephens" userId="32eefb64-5b69-4317-8723-f6a839f90399" providerId="ADAL" clId="{DF96F99C-A1C4-44EE-9FF0-EA48272D94EE}" dt="2025-10-29T03:41:56.539" v="722" actId="6549"/>
        <pc:sldMkLst>
          <pc:docMk/>
          <pc:sldMk cId="2143718751" sldId="475"/>
        </pc:sldMkLst>
        <pc:spChg chg="add mod">
          <ac:chgData name="Andrew Stephens" userId="32eefb64-5b69-4317-8723-f6a839f90399" providerId="ADAL" clId="{DF96F99C-A1C4-44EE-9FF0-EA48272D94EE}" dt="2025-10-29T02:42:47.292" v="17" actId="14100"/>
          <ac:spMkLst>
            <pc:docMk/>
            <pc:sldMk cId="2143718751" sldId="475"/>
            <ac:spMk id="3" creationId="{F484A6D8-B794-E7D8-59FF-FB41E2349132}"/>
          </ac:spMkLst>
        </pc:spChg>
        <pc:spChg chg="mod">
          <ac:chgData name="Andrew Stephens" userId="32eefb64-5b69-4317-8723-f6a839f90399" providerId="ADAL" clId="{DF96F99C-A1C4-44EE-9FF0-EA48272D94EE}" dt="2025-10-29T03:41:56.539" v="722" actId="6549"/>
          <ac:spMkLst>
            <pc:docMk/>
            <pc:sldMk cId="2143718751" sldId="475"/>
            <ac:spMk id="5" creationId="{A482AFCB-5177-20B0-4795-6F10FA9D3D96}"/>
          </ac:spMkLst>
        </pc:spChg>
        <pc:spChg chg="add mod">
          <ac:chgData name="Andrew Stephens" userId="32eefb64-5b69-4317-8723-f6a839f90399" providerId="ADAL" clId="{DF96F99C-A1C4-44EE-9FF0-EA48272D94EE}" dt="2025-10-29T02:49:53.768" v="333" actId="207"/>
          <ac:spMkLst>
            <pc:docMk/>
            <pc:sldMk cId="2143718751" sldId="475"/>
            <ac:spMk id="8" creationId="{365063EF-B5A3-74A4-4764-542CB095D4C9}"/>
          </ac:spMkLst>
        </pc:spChg>
        <pc:spChg chg="add mod">
          <ac:chgData name="Andrew Stephens" userId="32eefb64-5b69-4317-8723-f6a839f90399" providerId="ADAL" clId="{DF96F99C-A1C4-44EE-9FF0-EA48272D94EE}" dt="2025-10-29T02:50:20.213" v="337"/>
          <ac:spMkLst>
            <pc:docMk/>
            <pc:sldMk cId="2143718751" sldId="475"/>
            <ac:spMk id="9" creationId="{71DDB8BF-1981-57A7-3CCE-2FE8279C1FC1}"/>
          </ac:spMkLst>
        </pc:spChg>
        <pc:spChg chg="mod">
          <ac:chgData name="Andrew Stephens" userId="32eefb64-5b69-4317-8723-f6a839f90399" providerId="ADAL" clId="{DF96F99C-A1C4-44EE-9FF0-EA48272D94EE}" dt="2025-10-29T02:46:56.233" v="29" actId="207"/>
          <ac:spMkLst>
            <pc:docMk/>
            <pc:sldMk cId="2143718751" sldId="475"/>
            <ac:spMk id="10" creationId="{905437BF-8F91-12FE-CA24-6D09F1030D1E}"/>
          </ac:spMkLst>
        </pc:spChg>
        <pc:picChg chg="mod">
          <ac:chgData name="Andrew Stephens" userId="32eefb64-5b69-4317-8723-f6a839f90399" providerId="ADAL" clId="{DF96F99C-A1C4-44EE-9FF0-EA48272D94EE}" dt="2025-10-29T02:48:32.956" v="260" actId="1076"/>
          <ac:picMkLst>
            <pc:docMk/>
            <pc:sldMk cId="2143718751" sldId="475"/>
            <ac:picMk id="6" creationId="{341942EC-9AD3-B582-411A-A5CDD86B5E3A}"/>
          </ac:picMkLst>
        </pc:picChg>
      </pc:sldChg>
      <pc:sldChg chg="addSp delSp modSp mod modAnim">
        <pc:chgData name="Andrew Stephens" userId="32eefb64-5b69-4317-8723-f6a839f90399" providerId="ADAL" clId="{DF96F99C-A1C4-44EE-9FF0-EA48272D94EE}" dt="2025-10-29T02:52:06.327" v="501" actId="1076"/>
        <pc:sldMkLst>
          <pc:docMk/>
          <pc:sldMk cId="1724247933" sldId="476"/>
        </pc:sldMkLst>
        <pc:spChg chg="add mod">
          <ac:chgData name="Andrew Stephens" userId="32eefb64-5b69-4317-8723-f6a839f90399" providerId="ADAL" clId="{DF96F99C-A1C4-44EE-9FF0-EA48272D94EE}" dt="2025-10-29T02:52:06.327" v="501" actId="1076"/>
          <ac:spMkLst>
            <pc:docMk/>
            <pc:sldMk cId="1724247933" sldId="476"/>
            <ac:spMk id="6" creationId="{4F107B0D-E9AF-BAF3-ECDE-2AE384384518}"/>
          </ac:spMkLst>
        </pc:spChg>
        <pc:picChg chg="mod">
          <ac:chgData name="Andrew Stephens" userId="32eefb64-5b69-4317-8723-f6a839f90399" providerId="ADAL" clId="{DF96F99C-A1C4-44EE-9FF0-EA48272D94EE}" dt="2025-10-29T02:51:48.991" v="472" actId="1076"/>
          <ac:picMkLst>
            <pc:docMk/>
            <pc:sldMk cId="1724247933" sldId="476"/>
            <ac:picMk id="3" creationId="{741C9CE2-6F65-CE31-0174-7A4C53D13360}"/>
          </ac:picMkLst>
        </pc:picChg>
      </pc:sldChg>
      <pc:sldChg chg="modSp mod">
        <pc:chgData name="Andrew Stephens" userId="32eefb64-5b69-4317-8723-f6a839f90399" providerId="ADAL" clId="{DF96F99C-A1C4-44EE-9FF0-EA48272D94EE}" dt="2025-10-29T02:52:48.856" v="511" actId="1076"/>
        <pc:sldMkLst>
          <pc:docMk/>
          <pc:sldMk cId="2903494723" sldId="477"/>
        </pc:sldMkLst>
        <pc:spChg chg="mod">
          <ac:chgData name="Andrew Stephens" userId="32eefb64-5b69-4317-8723-f6a839f90399" providerId="ADAL" clId="{DF96F99C-A1C4-44EE-9FF0-EA48272D94EE}" dt="2025-10-29T02:52:23.194" v="504" actId="1076"/>
          <ac:spMkLst>
            <pc:docMk/>
            <pc:sldMk cId="2903494723" sldId="477"/>
            <ac:spMk id="13" creationId="{FD1F2710-0457-17B3-583C-D8A785ADAEE8}"/>
          </ac:spMkLst>
        </pc:spChg>
        <pc:spChg chg="mod">
          <ac:chgData name="Andrew Stephens" userId="32eefb64-5b69-4317-8723-f6a839f90399" providerId="ADAL" clId="{DF96F99C-A1C4-44EE-9FF0-EA48272D94EE}" dt="2025-10-29T02:52:23.194" v="504" actId="1076"/>
          <ac:spMkLst>
            <pc:docMk/>
            <pc:sldMk cId="2903494723" sldId="477"/>
            <ac:spMk id="17" creationId="{CBAE7570-9E00-1E20-D963-25B00444640B}"/>
          </ac:spMkLst>
        </pc:spChg>
        <pc:spChg chg="mod">
          <ac:chgData name="Andrew Stephens" userId="32eefb64-5b69-4317-8723-f6a839f90399" providerId="ADAL" clId="{DF96F99C-A1C4-44EE-9FF0-EA48272D94EE}" dt="2025-10-29T02:52:48.856" v="511" actId="1076"/>
          <ac:spMkLst>
            <pc:docMk/>
            <pc:sldMk cId="2903494723" sldId="477"/>
            <ac:spMk id="19" creationId="{F45BEEE7-C47B-06CE-A844-1CBEC862BF72}"/>
          </ac:spMkLst>
        </pc:spChg>
        <pc:picChg chg="mod">
          <ac:chgData name="Andrew Stephens" userId="32eefb64-5b69-4317-8723-f6a839f90399" providerId="ADAL" clId="{DF96F99C-A1C4-44EE-9FF0-EA48272D94EE}" dt="2025-10-29T02:52:23.194" v="504" actId="1076"/>
          <ac:picMkLst>
            <pc:docMk/>
            <pc:sldMk cId="2903494723" sldId="477"/>
            <ac:picMk id="6" creationId="{31CF5D33-3252-3BC4-CA4E-87E0C558FAD0}"/>
          </ac:picMkLst>
        </pc:picChg>
        <pc:picChg chg="mod">
          <ac:chgData name="Andrew Stephens" userId="32eefb64-5b69-4317-8723-f6a839f90399" providerId="ADAL" clId="{DF96F99C-A1C4-44EE-9FF0-EA48272D94EE}" dt="2025-10-29T02:52:23.194" v="504" actId="1076"/>
          <ac:picMkLst>
            <pc:docMk/>
            <pc:sldMk cId="2903494723" sldId="477"/>
            <ac:picMk id="8" creationId="{EEB3783C-B3B0-A291-5CE5-0380AF0E3054}"/>
          </ac:picMkLst>
        </pc:picChg>
        <pc:picChg chg="mod">
          <ac:chgData name="Andrew Stephens" userId="32eefb64-5b69-4317-8723-f6a839f90399" providerId="ADAL" clId="{DF96F99C-A1C4-44EE-9FF0-EA48272D94EE}" dt="2025-10-29T02:52:23.194" v="504" actId="1076"/>
          <ac:picMkLst>
            <pc:docMk/>
            <pc:sldMk cId="2903494723" sldId="477"/>
            <ac:picMk id="9" creationId="{431FBC2B-CA3E-D9BB-86B8-DB57BF8A556D}"/>
          </ac:picMkLst>
        </pc:picChg>
        <pc:picChg chg="mod">
          <ac:chgData name="Andrew Stephens" userId="32eefb64-5b69-4317-8723-f6a839f90399" providerId="ADAL" clId="{DF96F99C-A1C4-44EE-9FF0-EA48272D94EE}" dt="2025-10-29T02:52:23.194" v="504" actId="1076"/>
          <ac:picMkLst>
            <pc:docMk/>
            <pc:sldMk cId="2903494723" sldId="477"/>
            <ac:picMk id="10" creationId="{8D462244-A747-08BE-46F8-79834E6F823F}"/>
          </ac:picMkLst>
        </pc:picChg>
        <pc:picChg chg="mod">
          <ac:chgData name="Andrew Stephens" userId="32eefb64-5b69-4317-8723-f6a839f90399" providerId="ADAL" clId="{DF96F99C-A1C4-44EE-9FF0-EA48272D94EE}" dt="2025-10-29T02:52:48.856" v="511" actId="1076"/>
          <ac:picMkLst>
            <pc:docMk/>
            <pc:sldMk cId="2903494723" sldId="477"/>
            <ac:picMk id="11" creationId="{65ADB20E-95F8-5383-718D-A3B3B005C98D}"/>
          </ac:picMkLst>
        </pc:picChg>
        <pc:picChg chg="mod">
          <ac:chgData name="Andrew Stephens" userId="32eefb64-5b69-4317-8723-f6a839f90399" providerId="ADAL" clId="{DF96F99C-A1C4-44EE-9FF0-EA48272D94EE}" dt="2025-10-29T02:52:48.856" v="511" actId="1076"/>
          <ac:picMkLst>
            <pc:docMk/>
            <pc:sldMk cId="2903494723" sldId="477"/>
            <ac:picMk id="12" creationId="{ACCAED5D-175E-53D4-F4DE-C92353AD3CFE}"/>
          </ac:picMkLst>
        </pc:picChg>
        <pc:picChg chg="mod">
          <ac:chgData name="Andrew Stephens" userId="32eefb64-5b69-4317-8723-f6a839f90399" providerId="ADAL" clId="{DF96F99C-A1C4-44EE-9FF0-EA48272D94EE}" dt="2025-10-29T02:52:23.194" v="504" actId="1076"/>
          <ac:picMkLst>
            <pc:docMk/>
            <pc:sldMk cId="2903494723" sldId="477"/>
            <ac:picMk id="14" creationId="{42F8EB32-AABA-3EF8-134E-45B62571912A}"/>
          </ac:picMkLst>
        </pc:picChg>
      </pc:sldChg>
      <pc:sldChg chg="addSp delSp modSp mod">
        <pc:chgData name="Andrew Stephens" userId="32eefb64-5b69-4317-8723-f6a839f90399" providerId="ADAL" clId="{DF96F99C-A1C4-44EE-9FF0-EA48272D94EE}" dt="2025-10-29T03:46:33.875" v="1071" actId="1076"/>
        <pc:sldMkLst>
          <pc:docMk/>
          <pc:sldMk cId="2139688210" sldId="478"/>
        </pc:sldMkLst>
        <pc:spChg chg="add mod">
          <ac:chgData name="Andrew Stephens" userId="32eefb64-5b69-4317-8723-f6a839f90399" providerId="ADAL" clId="{DF96F99C-A1C4-44EE-9FF0-EA48272D94EE}" dt="2025-10-29T03:45:33.481" v="1061" actId="1076"/>
          <ac:spMkLst>
            <pc:docMk/>
            <pc:sldMk cId="2139688210" sldId="478"/>
            <ac:spMk id="10" creationId="{F140872C-DB59-3224-42E4-9C645EAD4E59}"/>
          </ac:spMkLst>
        </pc:spChg>
        <pc:picChg chg="add mod">
          <ac:chgData name="Andrew Stephens" userId="32eefb64-5b69-4317-8723-f6a839f90399" providerId="ADAL" clId="{DF96F99C-A1C4-44EE-9FF0-EA48272D94EE}" dt="2025-10-29T03:46:33.875" v="1071" actId="1076"/>
          <ac:picMkLst>
            <pc:docMk/>
            <pc:sldMk cId="2139688210" sldId="478"/>
            <ac:picMk id="11" creationId="{7C6465FF-34EF-3CD9-43AE-56D4BA7138D5}"/>
          </ac:picMkLst>
        </pc:picChg>
      </pc:sldChg>
      <pc:sldChg chg="addSp delSp modSp add mod">
        <pc:chgData name="Andrew Stephens" userId="32eefb64-5b69-4317-8723-f6a839f90399" providerId="ADAL" clId="{DF96F99C-A1C4-44EE-9FF0-EA48272D94EE}" dt="2025-10-29T07:19:48.612" v="1430" actId="6549"/>
        <pc:sldMkLst>
          <pc:docMk/>
          <pc:sldMk cId="410314091" sldId="479"/>
        </pc:sldMkLst>
        <pc:spChg chg="mod">
          <ac:chgData name="Andrew Stephens" userId="32eefb64-5b69-4317-8723-f6a839f90399" providerId="ADAL" clId="{DF96F99C-A1C4-44EE-9FF0-EA48272D94EE}" dt="2025-10-29T07:19:48.612" v="1430" actId="6549"/>
          <ac:spMkLst>
            <pc:docMk/>
            <pc:sldMk cId="410314091" sldId="479"/>
            <ac:spMk id="10" creationId="{A29BCD35-B232-AD39-C79C-400F8989757B}"/>
          </ac:spMkLst>
        </pc:spChg>
        <pc:spChg chg="mod">
          <ac:chgData name="Andrew Stephens" userId="32eefb64-5b69-4317-8723-f6a839f90399" providerId="ADAL" clId="{DF96F99C-A1C4-44EE-9FF0-EA48272D94EE}" dt="2025-10-29T03:46:50.269" v="1081" actId="313"/>
          <ac:spMkLst>
            <pc:docMk/>
            <pc:sldMk cId="410314091" sldId="479"/>
            <ac:spMk id="21" creationId="{A35DAD9E-CC20-B1C2-E644-43AFA0A482A9}"/>
          </ac:spMkLst>
        </pc:spChg>
      </pc:sldChg>
      <pc:sldChg chg="addSp delSp modSp add mod">
        <pc:chgData name="Andrew Stephens" userId="32eefb64-5b69-4317-8723-f6a839f90399" providerId="ADAL" clId="{DF96F99C-A1C4-44EE-9FF0-EA48272D94EE}" dt="2025-10-29T04:19:45.001" v="1359" actId="14100"/>
        <pc:sldMkLst>
          <pc:docMk/>
          <pc:sldMk cId="1772530312" sldId="480"/>
        </pc:sldMkLst>
        <pc:spChg chg="add mod">
          <ac:chgData name="Andrew Stephens" userId="32eefb64-5b69-4317-8723-f6a839f90399" providerId="ADAL" clId="{DF96F99C-A1C4-44EE-9FF0-EA48272D94EE}" dt="2025-10-29T04:19:45.001" v="1359" actId="14100"/>
          <ac:spMkLst>
            <pc:docMk/>
            <pc:sldMk cId="1772530312" sldId="480"/>
            <ac:spMk id="6" creationId="{869C688A-06BC-A6ED-9E25-8030B3BBC13A}"/>
          </ac:spMkLst>
        </pc:spChg>
        <pc:spChg chg="mod">
          <ac:chgData name="Andrew Stephens" userId="32eefb64-5b69-4317-8723-f6a839f90399" providerId="ADAL" clId="{DF96F99C-A1C4-44EE-9FF0-EA48272D94EE}" dt="2025-10-29T04:05:01.125" v="1343" actId="1076"/>
          <ac:spMkLst>
            <pc:docMk/>
            <pc:sldMk cId="1772530312" sldId="480"/>
            <ac:spMk id="10" creationId="{E8E7C165-AA63-4B5E-9729-3780CBC7C799}"/>
          </ac:spMkLst>
        </pc:spChg>
        <pc:spChg chg="mod">
          <ac:chgData name="Andrew Stephens" userId="32eefb64-5b69-4317-8723-f6a839f90399" providerId="ADAL" clId="{DF96F99C-A1C4-44EE-9FF0-EA48272D94EE}" dt="2025-10-29T04:03:41.755" v="1248" actId="20577"/>
          <ac:spMkLst>
            <pc:docMk/>
            <pc:sldMk cId="1772530312" sldId="480"/>
            <ac:spMk id="21" creationId="{9DE58E7A-113F-EB16-EAD4-B772FA520B38}"/>
          </ac:spMkLst>
        </pc:spChg>
        <pc:picChg chg="add mod">
          <ac:chgData name="Andrew Stephens" userId="32eefb64-5b69-4317-8723-f6a839f90399" providerId="ADAL" clId="{DF96F99C-A1C4-44EE-9FF0-EA48272D94EE}" dt="2025-10-29T04:19:03.841" v="1351" actId="11530"/>
          <ac:picMkLst>
            <pc:docMk/>
            <pc:sldMk cId="1772530312" sldId="480"/>
            <ac:picMk id="5" creationId="{3E5327EC-D07E-9807-F973-DA504FC40E85}"/>
          </ac:picMkLst>
        </pc:picChg>
      </pc:sldChg>
    </pc:docChg>
  </pc:docChgLst>
  <pc:docChgLst>
    <pc:chgData name="Andrew Stephens" userId="32eefb64-5b69-4317-8723-f6a839f90399" providerId="ADAL" clId="{3BCDEEED-86D6-4A85-B983-F678E6CC5A99}"/>
    <pc:docChg chg="undo custSel addSld delSld modSld sldOrd modMainMaster">
      <pc:chgData name="Andrew Stephens" userId="32eefb64-5b69-4317-8723-f6a839f90399" providerId="ADAL" clId="{3BCDEEED-86D6-4A85-B983-F678E6CC5A99}" dt="2025-11-04T11:13:59.253" v="7580" actId="20577"/>
      <pc:docMkLst>
        <pc:docMk/>
      </pc:docMkLst>
      <pc:sldChg chg="addSp delSp modSp mod">
        <pc:chgData name="Andrew Stephens" userId="32eefb64-5b69-4317-8723-f6a839f90399" providerId="ADAL" clId="{3BCDEEED-86D6-4A85-B983-F678E6CC5A99}" dt="2025-11-04T10:55:37.784" v="7569" actId="1076"/>
        <pc:sldMkLst>
          <pc:docMk/>
          <pc:sldMk cId="0" sldId="256"/>
        </pc:sldMkLst>
        <pc:spChg chg="mod">
          <ac:chgData name="Andrew Stephens" userId="32eefb64-5b69-4317-8723-f6a839f90399" providerId="ADAL" clId="{3BCDEEED-86D6-4A85-B983-F678E6CC5A99}" dt="2025-10-28T12:28:32.988" v="92" actId="1076"/>
          <ac:spMkLst>
            <pc:docMk/>
            <pc:sldMk cId="0" sldId="256"/>
            <ac:spMk id="26" creationId="{AC35D30E-1C7C-0A66-61A9-305C61954783}"/>
          </ac:spMkLst>
        </pc:spChg>
        <pc:spChg chg="mod">
          <ac:chgData name="Andrew Stephens" userId="32eefb64-5b69-4317-8723-f6a839f90399" providerId="ADAL" clId="{3BCDEEED-86D6-4A85-B983-F678E6CC5A99}" dt="2025-10-28T12:31:14.881" v="144" actId="1076"/>
          <ac:spMkLst>
            <pc:docMk/>
            <pc:sldMk cId="0" sldId="256"/>
            <ac:spMk id="27" creationId="{58A02C79-B508-CECC-5FEF-8596B99CCEF9}"/>
          </ac:spMkLst>
        </pc:spChg>
        <pc:spChg chg="mod">
          <ac:chgData name="Andrew Stephens" userId="32eefb64-5b69-4317-8723-f6a839f90399" providerId="ADAL" clId="{3BCDEEED-86D6-4A85-B983-F678E6CC5A99}" dt="2025-11-04T10:55:37.784" v="7569" actId="1076"/>
          <ac:spMkLst>
            <pc:docMk/>
            <pc:sldMk cId="0" sldId="256"/>
            <ac:spMk id="89" creationId="{00000000-0000-0000-0000-000000000000}"/>
          </ac:spMkLst>
        </pc:spChg>
        <pc:picChg chg="add mod">
          <ac:chgData name="Andrew Stephens" userId="32eefb64-5b69-4317-8723-f6a839f90399" providerId="ADAL" clId="{3BCDEEED-86D6-4A85-B983-F678E6CC5A99}" dt="2025-10-28T12:30:25.992" v="135" actId="1076"/>
          <ac:picMkLst>
            <pc:docMk/>
            <pc:sldMk cId="0" sldId="256"/>
            <ac:picMk id="4" creationId="{AFEBACF8-DC57-08A6-28EC-42EE2BAAACCE}"/>
          </ac:picMkLst>
        </pc:picChg>
      </pc:sldChg>
      <pc:sldChg chg="addSp delSp modSp mod modShow">
        <pc:chgData name="Andrew Stephens" userId="32eefb64-5b69-4317-8723-f6a839f90399" providerId="ADAL" clId="{3BCDEEED-86D6-4A85-B983-F678E6CC5A99}" dt="2025-10-28T12:44:49.735" v="876" actId="122"/>
        <pc:sldMkLst>
          <pc:docMk/>
          <pc:sldMk cId="1253434251" sldId="426"/>
        </pc:sldMkLst>
        <pc:spChg chg="add mod">
          <ac:chgData name="Andrew Stephens" userId="32eefb64-5b69-4317-8723-f6a839f90399" providerId="ADAL" clId="{3BCDEEED-86D6-4A85-B983-F678E6CC5A99}" dt="2025-10-28T12:33:17.805" v="174" actId="207"/>
          <ac:spMkLst>
            <pc:docMk/>
            <pc:sldMk cId="1253434251" sldId="426"/>
            <ac:spMk id="10" creationId="{8751533E-6371-9F7E-9D1F-BE51F35D8742}"/>
          </ac:spMkLst>
        </pc:spChg>
        <pc:spChg chg="add mod">
          <ac:chgData name="Andrew Stephens" userId="32eefb64-5b69-4317-8723-f6a839f90399" providerId="ADAL" clId="{3BCDEEED-86D6-4A85-B983-F678E6CC5A99}" dt="2025-10-28T12:41:15.410" v="816" actId="1076"/>
          <ac:spMkLst>
            <pc:docMk/>
            <pc:sldMk cId="1253434251" sldId="426"/>
            <ac:spMk id="12" creationId="{6CCD6B1B-99D9-5349-0481-4D40F0B805AB}"/>
          </ac:spMkLst>
        </pc:spChg>
        <pc:spChg chg="add mod">
          <ac:chgData name="Andrew Stephens" userId="32eefb64-5b69-4317-8723-f6a839f90399" providerId="ADAL" clId="{3BCDEEED-86D6-4A85-B983-F678E6CC5A99}" dt="2025-10-28T12:44:49.735" v="876" actId="122"/>
          <ac:spMkLst>
            <pc:docMk/>
            <pc:sldMk cId="1253434251" sldId="426"/>
            <ac:spMk id="33" creationId="{4F92C620-2716-7D5F-838C-55B0D45D3BF2}"/>
          </ac:spMkLst>
        </pc:spChg>
        <pc:spChg chg="mod">
          <ac:chgData name="Andrew Stephens" userId="32eefb64-5b69-4317-8723-f6a839f90399" providerId="ADAL" clId="{3BCDEEED-86D6-4A85-B983-F678E6CC5A99}" dt="2025-10-28T12:32:35.222" v="149"/>
          <ac:spMkLst>
            <pc:docMk/>
            <pc:sldMk cId="1253434251" sldId="426"/>
            <ac:spMk id="130" creationId="{F838FE82-AF14-16D0-22F2-8BF7FED1CE55}"/>
          </ac:spMkLst>
        </pc:spChg>
        <pc:picChg chg="add mod">
          <ac:chgData name="Andrew Stephens" userId="32eefb64-5b69-4317-8723-f6a839f90399" providerId="ADAL" clId="{3BCDEEED-86D6-4A85-B983-F678E6CC5A99}" dt="2025-10-28T12:43:42.757" v="826" actId="1076"/>
          <ac:picMkLst>
            <pc:docMk/>
            <pc:sldMk cId="1253434251" sldId="426"/>
            <ac:picMk id="32" creationId="{E434DD89-DAA6-B2C5-90F3-F18041D12B64}"/>
          </ac:picMkLst>
        </pc:picChg>
      </pc:sldChg>
      <pc:sldChg chg="addSp delSp modSp mod">
        <pc:chgData name="Andrew Stephens" userId="32eefb64-5b69-4317-8723-f6a839f90399" providerId="ADAL" clId="{3BCDEEED-86D6-4A85-B983-F678E6CC5A99}" dt="2025-10-28T14:10:20.520" v="5840" actId="1076"/>
        <pc:sldMkLst>
          <pc:docMk/>
          <pc:sldMk cId="68819191" sldId="452"/>
        </pc:sldMkLst>
        <pc:spChg chg="mod">
          <ac:chgData name="Andrew Stephens" userId="32eefb64-5b69-4317-8723-f6a839f90399" providerId="ADAL" clId="{3BCDEEED-86D6-4A85-B983-F678E6CC5A99}" dt="2025-10-28T12:32:35.222" v="149"/>
          <ac:spMkLst>
            <pc:docMk/>
            <pc:sldMk cId="68819191" sldId="452"/>
            <ac:spMk id="3" creationId="{87C8679F-8FC2-DB60-17D9-C5972F4174DB}"/>
          </ac:spMkLst>
        </pc:spChg>
        <pc:spChg chg="mod">
          <ac:chgData name="Andrew Stephens" userId="32eefb64-5b69-4317-8723-f6a839f90399" providerId="ADAL" clId="{3BCDEEED-86D6-4A85-B983-F678E6CC5A99}" dt="2025-10-28T14:10:01.509" v="5815" actId="1076"/>
          <ac:spMkLst>
            <pc:docMk/>
            <pc:sldMk cId="68819191" sldId="452"/>
            <ac:spMk id="9" creationId="{FBD29556-3BC3-F01A-F479-45652EF70103}"/>
          </ac:spMkLst>
        </pc:spChg>
        <pc:picChg chg="add mod">
          <ac:chgData name="Andrew Stephens" userId="32eefb64-5b69-4317-8723-f6a839f90399" providerId="ADAL" clId="{3BCDEEED-86D6-4A85-B983-F678E6CC5A99}" dt="2025-10-28T14:10:17.212" v="5839"/>
          <ac:picMkLst>
            <pc:docMk/>
            <pc:sldMk cId="68819191" sldId="452"/>
            <ac:picMk id="6" creationId="{26DFC199-799F-B470-A422-B10761B47386}"/>
          </ac:picMkLst>
        </pc:picChg>
      </pc:sldChg>
      <pc:sldChg chg="addSp delSp modSp mod modAnim">
        <pc:chgData name="Andrew Stephens" userId="32eefb64-5b69-4317-8723-f6a839f90399" providerId="ADAL" clId="{3BCDEEED-86D6-4A85-B983-F678E6CC5A99}" dt="2025-11-03T11:22:54.919" v="6957"/>
        <pc:sldMkLst>
          <pc:docMk/>
          <pc:sldMk cId="2748631266" sldId="457"/>
        </pc:sldMkLst>
        <pc:spChg chg="mod">
          <ac:chgData name="Andrew Stephens" userId="32eefb64-5b69-4317-8723-f6a839f90399" providerId="ADAL" clId="{3BCDEEED-86D6-4A85-B983-F678E6CC5A99}" dt="2025-11-03T11:22:48.660" v="6956" actId="20577"/>
          <ac:spMkLst>
            <pc:docMk/>
            <pc:sldMk cId="2748631266" sldId="457"/>
            <ac:spMk id="3" creationId="{9C57F594-1340-305A-7930-80AA4B3731D4}"/>
          </ac:spMkLst>
        </pc:spChg>
        <pc:spChg chg="mod">
          <ac:chgData name="Andrew Stephens" userId="32eefb64-5b69-4317-8723-f6a839f90399" providerId="ADAL" clId="{3BCDEEED-86D6-4A85-B983-F678E6CC5A99}" dt="2025-10-28T14:07:54.733" v="5711" actId="20577"/>
          <ac:spMkLst>
            <pc:docMk/>
            <pc:sldMk cId="2748631266" sldId="457"/>
            <ac:spMk id="21" creationId="{14AF855C-921C-F180-017B-B461D4F3B5E2}"/>
          </ac:spMkLst>
        </pc:spChg>
        <pc:spChg chg="mod">
          <ac:chgData name="Andrew Stephens" userId="32eefb64-5b69-4317-8723-f6a839f90399" providerId="ADAL" clId="{3BCDEEED-86D6-4A85-B983-F678E6CC5A99}" dt="2025-10-28T12:32:35.222" v="149"/>
          <ac:spMkLst>
            <pc:docMk/>
            <pc:sldMk cId="2748631266" sldId="457"/>
            <ac:spMk id="130" creationId="{F740ACEE-A94A-CD85-A08D-FB6973DCC35D}"/>
          </ac:spMkLst>
        </pc:spChg>
        <pc:picChg chg="add mod">
          <ac:chgData name="Andrew Stephens" userId="32eefb64-5b69-4317-8723-f6a839f90399" providerId="ADAL" clId="{3BCDEEED-86D6-4A85-B983-F678E6CC5A99}" dt="2025-10-28T14:08:17.831" v="5719" actId="1076"/>
          <ac:picMkLst>
            <pc:docMk/>
            <pc:sldMk cId="2748631266" sldId="457"/>
            <ac:picMk id="13" creationId="{189B8FDB-ED92-6964-AC6B-31B12AEAC8AC}"/>
          </ac:picMkLst>
        </pc:picChg>
      </pc:sldChg>
      <pc:sldChg chg="addSp delSp modSp mod modShow">
        <pc:chgData name="Andrew Stephens" userId="32eefb64-5b69-4317-8723-f6a839f90399" providerId="ADAL" clId="{3BCDEEED-86D6-4A85-B983-F678E6CC5A99}" dt="2025-10-28T12:54:51.996" v="1536" actId="207"/>
        <pc:sldMkLst>
          <pc:docMk/>
          <pc:sldMk cId="2941121437" sldId="458"/>
        </pc:sldMkLst>
        <pc:spChg chg="add mod">
          <ac:chgData name="Andrew Stephens" userId="32eefb64-5b69-4317-8723-f6a839f90399" providerId="ADAL" clId="{3BCDEEED-86D6-4A85-B983-F678E6CC5A99}" dt="2025-10-28T12:54:51.996" v="1536" actId="207"/>
          <ac:spMkLst>
            <pc:docMk/>
            <pc:sldMk cId="2941121437" sldId="458"/>
            <ac:spMk id="10" creationId="{C20189F6-DAB2-6C3D-6EE7-E963EC815E88}"/>
          </ac:spMkLst>
        </pc:spChg>
        <pc:spChg chg="mod">
          <ac:chgData name="Andrew Stephens" userId="32eefb64-5b69-4317-8723-f6a839f90399" providerId="ADAL" clId="{3BCDEEED-86D6-4A85-B983-F678E6CC5A99}" dt="2025-10-28T12:50:39.438" v="1379" actId="1076"/>
          <ac:spMkLst>
            <pc:docMk/>
            <pc:sldMk cId="2941121437" sldId="458"/>
            <ac:spMk id="21" creationId="{E4F9C734-C6BE-9DD5-8982-469FA45725F6}"/>
          </ac:spMkLst>
        </pc:spChg>
        <pc:spChg chg="mod">
          <ac:chgData name="Andrew Stephens" userId="32eefb64-5b69-4317-8723-f6a839f90399" providerId="ADAL" clId="{3BCDEEED-86D6-4A85-B983-F678E6CC5A99}" dt="2025-10-28T12:32:35.222" v="149"/>
          <ac:spMkLst>
            <pc:docMk/>
            <pc:sldMk cId="2941121437" sldId="458"/>
            <ac:spMk id="130" creationId="{9A0294D1-11AC-F2CF-5DB1-8408999AF46D}"/>
          </ac:spMkLst>
        </pc:spChg>
        <pc:picChg chg="add mod">
          <ac:chgData name="Andrew Stephens" userId="32eefb64-5b69-4317-8723-f6a839f90399" providerId="ADAL" clId="{3BCDEEED-86D6-4A85-B983-F678E6CC5A99}" dt="2025-10-28T12:50:52.546" v="1383" actId="1076"/>
          <ac:picMkLst>
            <pc:docMk/>
            <pc:sldMk cId="2941121437" sldId="458"/>
            <ac:picMk id="8" creationId="{D1BBC1E8-B284-2DE6-967D-421A30BD714B}"/>
          </ac:picMkLst>
        </pc:picChg>
      </pc:sldChg>
      <pc:sldChg chg="modSp add mod ord modShow">
        <pc:chgData name="Andrew Stephens" userId="32eefb64-5b69-4317-8723-f6a839f90399" providerId="ADAL" clId="{3BCDEEED-86D6-4A85-B983-F678E6CC5A99}" dt="2025-11-03T11:07:58.622" v="5916"/>
        <pc:sldMkLst>
          <pc:docMk/>
          <pc:sldMk cId="3005150361" sldId="468"/>
        </pc:sldMkLst>
        <pc:spChg chg="mod">
          <ac:chgData name="Andrew Stephens" userId="32eefb64-5b69-4317-8723-f6a839f90399" providerId="ADAL" clId="{3BCDEEED-86D6-4A85-B983-F678E6CC5A99}" dt="2025-11-03T11:07:58.622" v="5916"/>
          <ac:spMkLst>
            <pc:docMk/>
            <pc:sldMk cId="3005150361" sldId="468"/>
            <ac:spMk id="5" creationId="{0BD45B37-FA1C-27D0-CEBD-B568366E8D93}"/>
          </ac:spMkLst>
        </pc:spChg>
        <pc:picChg chg="mod">
          <ac:chgData name="Andrew Stephens" userId="32eefb64-5b69-4317-8723-f6a839f90399" providerId="ADAL" clId="{3BCDEEED-86D6-4A85-B983-F678E6CC5A99}" dt="2025-10-28T12:48:36.704" v="1249" actId="1076"/>
          <ac:picMkLst>
            <pc:docMk/>
            <pc:sldMk cId="3005150361" sldId="468"/>
            <ac:picMk id="6" creationId="{52F4E354-F560-8389-31D0-9B378E4C61E9}"/>
          </ac:picMkLst>
        </pc:picChg>
      </pc:sldChg>
      <pc:sldChg chg="addSp delSp modSp add mod">
        <pc:chgData name="Andrew Stephens" userId="32eefb64-5b69-4317-8723-f6a839f90399" providerId="ADAL" clId="{3BCDEEED-86D6-4A85-B983-F678E6CC5A99}" dt="2025-11-03T11:09:28.881" v="6010" actId="20577"/>
        <pc:sldMkLst>
          <pc:docMk/>
          <pc:sldMk cId="3598971419" sldId="469"/>
        </pc:sldMkLst>
        <pc:spChg chg="add mod">
          <ac:chgData name="Andrew Stephens" userId="32eefb64-5b69-4317-8723-f6a839f90399" providerId="ADAL" clId="{3BCDEEED-86D6-4A85-B983-F678E6CC5A99}" dt="2025-11-03T11:09:19.292" v="5986" actId="14100"/>
          <ac:spMkLst>
            <pc:docMk/>
            <pc:sldMk cId="3598971419" sldId="469"/>
            <ac:spMk id="6" creationId="{139AFC68-9D04-ED05-CECE-F03C30FA43AE}"/>
          </ac:spMkLst>
        </pc:spChg>
        <pc:spChg chg="add mod">
          <ac:chgData name="Andrew Stephens" userId="32eefb64-5b69-4317-8723-f6a839f90399" providerId="ADAL" clId="{3BCDEEED-86D6-4A85-B983-F678E6CC5A99}" dt="2025-11-03T11:08:37.705" v="5980" actId="20577"/>
          <ac:spMkLst>
            <pc:docMk/>
            <pc:sldMk cId="3598971419" sldId="469"/>
            <ac:spMk id="9" creationId="{FD870D71-FACB-8CBC-E633-1814962442CB}"/>
          </ac:spMkLst>
        </pc:spChg>
        <pc:spChg chg="mod">
          <ac:chgData name="Andrew Stephens" userId="32eefb64-5b69-4317-8723-f6a839f90399" providerId="ADAL" clId="{3BCDEEED-86D6-4A85-B983-F678E6CC5A99}" dt="2025-10-28T13:03:17.169" v="1693" actId="1076"/>
          <ac:spMkLst>
            <pc:docMk/>
            <pc:sldMk cId="3598971419" sldId="469"/>
            <ac:spMk id="10" creationId="{E2649472-9E93-89C6-AA74-C4053BC733B0}"/>
          </ac:spMkLst>
        </pc:spChg>
        <pc:spChg chg="add mod">
          <ac:chgData name="Andrew Stephens" userId="32eefb64-5b69-4317-8723-f6a839f90399" providerId="ADAL" clId="{3BCDEEED-86D6-4A85-B983-F678E6CC5A99}" dt="2025-11-03T11:09:28.881" v="6010" actId="20577"/>
          <ac:spMkLst>
            <pc:docMk/>
            <pc:sldMk cId="3598971419" sldId="469"/>
            <ac:spMk id="13" creationId="{61CC1EEA-98F1-51EF-F42B-9C84596459CF}"/>
          </ac:spMkLst>
        </pc:spChg>
        <pc:spChg chg="mod">
          <ac:chgData name="Andrew Stephens" userId="32eefb64-5b69-4317-8723-f6a839f90399" providerId="ADAL" clId="{3BCDEEED-86D6-4A85-B983-F678E6CC5A99}" dt="2025-10-28T12:52:14.963" v="1514" actId="20577"/>
          <ac:spMkLst>
            <pc:docMk/>
            <pc:sldMk cId="3598971419" sldId="469"/>
            <ac:spMk id="21" creationId="{4F4C7BFE-516A-730E-FF78-CEE4F7D3CF12}"/>
          </ac:spMkLst>
        </pc:spChg>
        <pc:spChg chg="add del mod">
          <ac:chgData name="Andrew Stephens" userId="32eefb64-5b69-4317-8723-f6a839f90399" providerId="ADAL" clId="{3BCDEEED-86D6-4A85-B983-F678E6CC5A99}" dt="2025-11-03T11:09:22.194" v="5987" actId="478"/>
          <ac:spMkLst>
            <pc:docMk/>
            <pc:sldMk cId="3598971419" sldId="469"/>
            <ac:spMk id="22" creationId="{6BFF3FA3-3D75-7E40-6799-4745CE25DA8C}"/>
          </ac:spMkLst>
        </pc:spChg>
        <pc:picChg chg="add mod">
          <ac:chgData name="Andrew Stephens" userId="32eefb64-5b69-4317-8723-f6a839f90399" providerId="ADAL" clId="{3BCDEEED-86D6-4A85-B983-F678E6CC5A99}" dt="2025-11-03T11:09:14.218" v="5983" actId="1076"/>
          <ac:picMkLst>
            <pc:docMk/>
            <pc:sldMk cId="3598971419" sldId="469"/>
            <ac:picMk id="3" creationId="{3862DA1D-89E5-06EC-4126-199D1FDC638A}"/>
          </ac:picMkLst>
        </pc:picChg>
        <pc:picChg chg="add mod">
          <ac:chgData name="Andrew Stephens" userId="32eefb64-5b69-4317-8723-f6a839f90399" providerId="ADAL" clId="{3BCDEEED-86D6-4A85-B983-F678E6CC5A99}" dt="2025-10-28T13:08:58.505" v="1831" actId="1076"/>
          <ac:picMkLst>
            <pc:docMk/>
            <pc:sldMk cId="3598971419" sldId="469"/>
            <ac:picMk id="12" creationId="{10E93FAC-47FF-7913-B24B-D722360539D8}"/>
          </ac:picMkLst>
        </pc:picChg>
        <pc:picChg chg="add mod">
          <ac:chgData name="Andrew Stephens" userId="32eefb64-5b69-4317-8723-f6a839f90399" providerId="ADAL" clId="{3BCDEEED-86D6-4A85-B983-F678E6CC5A99}" dt="2025-10-28T13:11:35.381" v="2095" actId="1076"/>
          <ac:picMkLst>
            <pc:docMk/>
            <pc:sldMk cId="3598971419" sldId="469"/>
            <ac:picMk id="19" creationId="{DB347605-9729-8AD0-E5B0-16F3E2591314}"/>
          </ac:picMkLst>
        </pc:picChg>
      </pc:sldChg>
      <pc:sldChg chg="addSp delSp modSp add mod modAnim">
        <pc:chgData name="Andrew Stephens" userId="32eefb64-5b69-4317-8723-f6a839f90399" providerId="ADAL" clId="{3BCDEEED-86D6-4A85-B983-F678E6CC5A99}" dt="2025-11-03T11:19:11.953" v="6689" actId="207"/>
        <pc:sldMkLst>
          <pc:docMk/>
          <pc:sldMk cId="3384096319" sldId="470"/>
        </pc:sldMkLst>
        <pc:spChg chg="add mod">
          <ac:chgData name="Andrew Stephens" userId="32eefb64-5b69-4317-8723-f6a839f90399" providerId="ADAL" clId="{3BCDEEED-86D6-4A85-B983-F678E6CC5A99}" dt="2025-11-03T11:09:46.442" v="6013" actId="20577"/>
          <ac:spMkLst>
            <pc:docMk/>
            <pc:sldMk cId="3384096319" sldId="470"/>
            <ac:spMk id="8" creationId="{F1416FB0-63CE-96B1-83F9-C0AF350DA1E0}"/>
          </ac:spMkLst>
        </pc:spChg>
        <pc:spChg chg="add mod">
          <ac:chgData name="Andrew Stephens" userId="32eefb64-5b69-4317-8723-f6a839f90399" providerId="ADAL" clId="{3BCDEEED-86D6-4A85-B983-F678E6CC5A99}" dt="2025-10-28T13:45:48.755" v="4212" actId="20577"/>
          <ac:spMkLst>
            <pc:docMk/>
            <pc:sldMk cId="3384096319" sldId="470"/>
            <ac:spMk id="11" creationId="{A29E0F0B-C1EB-F803-C1CD-CB50E4E098D9}"/>
          </ac:spMkLst>
        </pc:spChg>
        <pc:spChg chg="add mod">
          <ac:chgData name="Andrew Stephens" userId="32eefb64-5b69-4317-8723-f6a839f90399" providerId="ADAL" clId="{3BCDEEED-86D6-4A85-B983-F678E6CC5A99}" dt="2025-11-03T11:19:11.953" v="6689" actId="207"/>
          <ac:spMkLst>
            <pc:docMk/>
            <pc:sldMk cId="3384096319" sldId="470"/>
            <ac:spMk id="14" creationId="{9D08948B-D2CD-F3D1-0F9D-4E73AD923708}"/>
          </ac:spMkLst>
        </pc:spChg>
        <pc:spChg chg="add mod">
          <ac:chgData name="Andrew Stephens" userId="32eefb64-5b69-4317-8723-f6a839f90399" providerId="ADAL" clId="{3BCDEEED-86D6-4A85-B983-F678E6CC5A99}" dt="2025-10-28T13:27:28.692" v="2847"/>
          <ac:spMkLst>
            <pc:docMk/>
            <pc:sldMk cId="3384096319" sldId="470"/>
            <ac:spMk id="17" creationId="{F0C9C881-8FB5-DB72-78AC-6806C32E7AD9}"/>
          </ac:spMkLst>
        </pc:spChg>
        <pc:spChg chg="mod">
          <ac:chgData name="Andrew Stephens" userId="32eefb64-5b69-4317-8723-f6a839f90399" providerId="ADAL" clId="{3BCDEEED-86D6-4A85-B983-F678E6CC5A99}" dt="2025-10-28T13:13:30.875" v="2169" actId="20577"/>
          <ac:spMkLst>
            <pc:docMk/>
            <pc:sldMk cId="3384096319" sldId="470"/>
            <ac:spMk id="21" creationId="{575F96DE-D090-6DDF-D018-64B08ED8BAEF}"/>
          </ac:spMkLst>
        </pc:spChg>
        <pc:spChg chg="add mod">
          <ac:chgData name="Andrew Stephens" userId="32eefb64-5b69-4317-8723-f6a839f90399" providerId="ADAL" clId="{3BCDEEED-86D6-4A85-B983-F678E6CC5A99}" dt="2025-10-28T13:41:36.555" v="3911" actId="1076"/>
          <ac:spMkLst>
            <pc:docMk/>
            <pc:sldMk cId="3384096319" sldId="470"/>
            <ac:spMk id="35" creationId="{870EAC7C-459D-0ED9-DDCB-A371AC4EF621}"/>
          </ac:spMkLst>
        </pc:spChg>
        <pc:picChg chg="add mod">
          <ac:chgData name="Andrew Stephens" userId="32eefb64-5b69-4317-8723-f6a839f90399" providerId="ADAL" clId="{3BCDEEED-86D6-4A85-B983-F678E6CC5A99}" dt="2025-10-28T13:13:59.936" v="2184" actId="1076"/>
          <ac:picMkLst>
            <pc:docMk/>
            <pc:sldMk cId="3384096319" sldId="470"/>
            <ac:picMk id="5" creationId="{7B2DA64D-4F87-5D84-678C-B77C58B1CA9A}"/>
          </ac:picMkLst>
        </pc:picChg>
        <pc:cxnChg chg="add mod">
          <ac:chgData name="Andrew Stephens" userId="32eefb64-5b69-4317-8723-f6a839f90399" providerId="ADAL" clId="{3BCDEEED-86D6-4A85-B983-F678E6CC5A99}" dt="2025-11-03T11:12:30.999" v="6211" actId="1076"/>
          <ac:cxnSpMkLst>
            <pc:docMk/>
            <pc:sldMk cId="3384096319" sldId="470"/>
            <ac:cxnSpMk id="20" creationId="{F03723EF-AC60-0B3F-7662-96F789BC9CBD}"/>
          </ac:cxnSpMkLst>
        </pc:cxnChg>
      </pc:sldChg>
      <pc:sldChg chg="addSp delSp modSp add mod modAnim">
        <pc:chgData name="Andrew Stephens" userId="32eefb64-5b69-4317-8723-f6a839f90399" providerId="ADAL" clId="{3BCDEEED-86D6-4A85-B983-F678E6CC5A99}" dt="2025-10-28T13:41:05.912" v="3846" actId="1076"/>
        <pc:sldMkLst>
          <pc:docMk/>
          <pc:sldMk cId="2360411563" sldId="471"/>
        </pc:sldMkLst>
        <pc:spChg chg="add mod">
          <ac:chgData name="Andrew Stephens" userId="32eefb64-5b69-4317-8723-f6a839f90399" providerId="ADAL" clId="{3BCDEEED-86D6-4A85-B983-F678E6CC5A99}" dt="2025-10-28T13:30:28.141" v="3066" actId="1076"/>
          <ac:spMkLst>
            <pc:docMk/>
            <pc:sldMk cId="2360411563" sldId="471"/>
            <ac:spMk id="6" creationId="{2FB2D224-D98A-A5DD-E1DD-6611A8AF170C}"/>
          </ac:spMkLst>
        </pc:spChg>
        <pc:spChg chg="add mod">
          <ac:chgData name="Andrew Stephens" userId="32eefb64-5b69-4317-8723-f6a839f90399" providerId="ADAL" clId="{3BCDEEED-86D6-4A85-B983-F678E6CC5A99}" dt="2025-10-28T13:30:28.141" v="3066" actId="1076"/>
          <ac:spMkLst>
            <pc:docMk/>
            <pc:sldMk cId="2360411563" sldId="471"/>
            <ac:spMk id="9" creationId="{F263DFED-6EDC-FDBA-4E2F-38A32E26334C}"/>
          </ac:spMkLst>
        </pc:spChg>
        <pc:spChg chg="add mod">
          <ac:chgData name="Andrew Stephens" userId="32eefb64-5b69-4317-8723-f6a839f90399" providerId="ADAL" clId="{3BCDEEED-86D6-4A85-B983-F678E6CC5A99}" dt="2025-10-28T13:30:28.141" v="3066" actId="1076"/>
          <ac:spMkLst>
            <pc:docMk/>
            <pc:sldMk cId="2360411563" sldId="471"/>
            <ac:spMk id="10" creationId="{F150A631-B67E-272D-612E-13B9F0E0659F}"/>
          </ac:spMkLst>
        </pc:spChg>
        <pc:spChg chg="add mod">
          <ac:chgData name="Andrew Stephens" userId="32eefb64-5b69-4317-8723-f6a839f90399" providerId="ADAL" clId="{3BCDEEED-86D6-4A85-B983-F678E6CC5A99}" dt="2025-10-28T13:37:34.826" v="3774" actId="6549"/>
          <ac:spMkLst>
            <pc:docMk/>
            <pc:sldMk cId="2360411563" sldId="471"/>
            <ac:spMk id="12" creationId="{24AB42F0-DA29-746B-A4D3-26095B592375}"/>
          </ac:spMkLst>
        </pc:spChg>
        <pc:spChg chg="add mod">
          <ac:chgData name="Andrew Stephens" userId="32eefb64-5b69-4317-8723-f6a839f90399" providerId="ADAL" clId="{3BCDEEED-86D6-4A85-B983-F678E6CC5A99}" dt="2025-10-28T13:41:05.912" v="3846" actId="1076"/>
          <ac:spMkLst>
            <pc:docMk/>
            <pc:sldMk cId="2360411563" sldId="471"/>
            <ac:spMk id="13" creationId="{077D0021-197B-C779-7BD8-25BDD14C4363}"/>
          </ac:spMkLst>
        </pc:spChg>
        <pc:picChg chg="add mod">
          <ac:chgData name="Andrew Stephens" userId="32eefb64-5b69-4317-8723-f6a839f90399" providerId="ADAL" clId="{3BCDEEED-86D6-4A85-B983-F678E6CC5A99}" dt="2025-10-28T13:30:28.141" v="3066" actId="1076"/>
          <ac:picMkLst>
            <pc:docMk/>
            <pc:sldMk cId="2360411563" sldId="471"/>
            <ac:picMk id="3" creationId="{3C848231-25E3-255A-61C4-0F8121A40001}"/>
          </ac:picMkLst>
        </pc:picChg>
      </pc:sldChg>
      <pc:sldChg chg="addSp delSp modSp add mod ord">
        <pc:chgData name="Andrew Stephens" userId="32eefb64-5b69-4317-8723-f6a839f90399" providerId="ADAL" clId="{3BCDEEED-86D6-4A85-B983-F678E6CC5A99}" dt="2025-11-04T11:13:59.253" v="7580" actId="20577"/>
        <pc:sldMkLst>
          <pc:docMk/>
          <pc:sldMk cId="4058527473" sldId="473"/>
        </pc:sldMkLst>
        <pc:spChg chg="add mod">
          <ac:chgData name="Andrew Stephens" userId="32eefb64-5b69-4317-8723-f6a839f90399" providerId="ADAL" clId="{3BCDEEED-86D6-4A85-B983-F678E6CC5A99}" dt="2025-11-04T11:13:59.253" v="7580" actId="20577"/>
          <ac:spMkLst>
            <pc:docMk/>
            <pc:sldMk cId="4058527473" sldId="473"/>
            <ac:spMk id="3" creationId="{9636DD0F-6D77-01D9-8706-1E5F493CAD94}"/>
          </ac:spMkLst>
        </pc:spChg>
        <pc:spChg chg="mod">
          <ac:chgData name="Andrew Stephens" userId="32eefb64-5b69-4317-8723-f6a839f90399" providerId="ADAL" clId="{3BCDEEED-86D6-4A85-B983-F678E6CC5A99}" dt="2025-11-04T11:13:30.761" v="7572" actId="20577"/>
          <ac:spMkLst>
            <pc:docMk/>
            <pc:sldMk cId="4058527473" sldId="473"/>
            <ac:spMk id="5" creationId="{5180D4A6-CF23-972A-4C2B-1B4772A9F7B5}"/>
          </ac:spMkLst>
        </pc:spChg>
        <pc:spChg chg="add mod">
          <ac:chgData name="Andrew Stephens" userId="32eefb64-5b69-4317-8723-f6a839f90399" providerId="ADAL" clId="{3BCDEEED-86D6-4A85-B983-F678E6CC5A99}" dt="2025-11-03T11:13:23.355" v="6272" actId="14100"/>
          <ac:spMkLst>
            <pc:docMk/>
            <pc:sldMk cId="4058527473" sldId="473"/>
            <ac:spMk id="8" creationId="{121D3532-2B49-BE3C-8766-A199578C0A59}"/>
          </ac:spMkLst>
        </pc:spChg>
        <pc:spChg chg="add del mod">
          <ac:chgData name="Andrew Stephens" userId="32eefb64-5b69-4317-8723-f6a839f90399" providerId="ADAL" clId="{3BCDEEED-86D6-4A85-B983-F678E6CC5A99}" dt="2025-11-03T11:13:58.709" v="6344" actId="21"/>
          <ac:spMkLst>
            <pc:docMk/>
            <pc:sldMk cId="4058527473" sldId="473"/>
            <ac:spMk id="9" creationId="{89D87859-3994-7B0A-F304-3816F9A890D9}"/>
          </ac:spMkLst>
        </pc:spChg>
        <pc:spChg chg="mod">
          <ac:chgData name="Andrew Stephens" userId="32eefb64-5b69-4317-8723-f6a839f90399" providerId="ADAL" clId="{3BCDEEED-86D6-4A85-B983-F678E6CC5A99}" dt="2025-11-03T11:12:40.086" v="6222" actId="14100"/>
          <ac:spMkLst>
            <pc:docMk/>
            <pc:sldMk cId="4058527473" sldId="473"/>
            <ac:spMk id="21" creationId="{BB01F4D6-680C-3373-DE10-1AB9E1D60BCA}"/>
          </ac:spMkLst>
        </pc:spChg>
        <pc:picChg chg="add mod ord">
          <ac:chgData name="Andrew Stephens" userId="32eefb64-5b69-4317-8723-f6a839f90399" providerId="ADAL" clId="{3BCDEEED-86D6-4A85-B983-F678E6CC5A99}" dt="2025-11-04T11:13:55.899" v="7579" actId="1076"/>
          <ac:picMkLst>
            <pc:docMk/>
            <pc:sldMk cId="4058527473" sldId="473"/>
            <ac:picMk id="6" creationId="{9C33BBB4-881F-90C6-8B36-5592DCD07A93}"/>
          </ac:picMkLst>
        </pc:picChg>
        <pc:picChg chg="add del mod">
          <ac:chgData name="Andrew Stephens" userId="32eefb64-5b69-4317-8723-f6a839f90399" providerId="ADAL" clId="{3BCDEEED-86D6-4A85-B983-F678E6CC5A99}" dt="2025-11-04T11:13:47.193" v="7573" actId="478"/>
          <ac:picMkLst>
            <pc:docMk/>
            <pc:sldMk cId="4058527473" sldId="473"/>
            <ac:picMk id="2050" creationId="{DE8FD56F-CF7A-BAF8-8EE3-EF04D28E8343}"/>
          </ac:picMkLst>
        </pc:picChg>
      </pc:sldChg>
      <pc:sldChg chg="addSp delSp modSp add mod ord">
        <pc:chgData name="Andrew Stephens" userId="32eefb64-5b69-4317-8723-f6a839f90399" providerId="ADAL" clId="{3BCDEEED-86D6-4A85-B983-F678E6CC5A99}" dt="2025-11-03T11:19:24.220" v="6691"/>
        <pc:sldMkLst>
          <pc:docMk/>
          <pc:sldMk cId="454479888" sldId="474"/>
        </pc:sldMkLst>
        <pc:spChg chg="add mod">
          <ac:chgData name="Andrew Stephens" userId="32eefb64-5b69-4317-8723-f6a839f90399" providerId="ADAL" clId="{3BCDEEED-86D6-4A85-B983-F678E6CC5A99}" dt="2025-10-28T13:43:37.264" v="4204" actId="1076"/>
          <ac:spMkLst>
            <pc:docMk/>
            <pc:sldMk cId="454479888" sldId="474"/>
            <ac:spMk id="6" creationId="{2EF61F65-B501-7F6C-825E-007E75035FA5}"/>
          </ac:spMkLst>
        </pc:spChg>
        <pc:spChg chg="mod">
          <ac:chgData name="Andrew Stephens" userId="32eefb64-5b69-4317-8723-f6a839f90399" providerId="ADAL" clId="{3BCDEEED-86D6-4A85-B983-F678E6CC5A99}" dt="2025-10-28T13:39:52.379" v="3836" actId="1076"/>
          <ac:spMkLst>
            <pc:docMk/>
            <pc:sldMk cId="454479888" sldId="474"/>
            <ac:spMk id="21" creationId="{EB573E40-D8F1-300A-D61A-E026FCD158C3}"/>
          </ac:spMkLst>
        </pc:spChg>
        <pc:picChg chg="add mod">
          <ac:chgData name="Andrew Stephens" userId="32eefb64-5b69-4317-8723-f6a839f90399" providerId="ADAL" clId="{3BCDEEED-86D6-4A85-B983-F678E6CC5A99}" dt="2025-10-28T13:40:11.443" v="3841" actId="14100"/>
          <ac:picMkLst>
            <pc:docMk/>
            <pc:sldMk cId="454479888" sldId="474"/>
            <ac:picMk id="3" creationId="{3EDFEC3A-7B66-E9D0-EDE2-F73344A830E7}"/>
          </ac:picMkLst>
        </pc:picChg>
      </pc:sldChg>
      <pc:sldChg chg="addSp delSp modSp add mod modAnim">
        <pc:chgData name="Andrew Stephens" userId="32eefb64-5b69-4317-8723-f6a839f90399" providerId="ADAL" clId="{3BCDEEED-86D6-4A85-B983-F678E6CC5A99}" dt="2025-11-03T11:22:23.264" v="6934"/>
        <pc:sldMkLst>
          <pc:docMk/>
          <pc:sldMk cId="2143718751" sldId="475"/>
        </pc:sldMkLst>
        <pc:spChg chg="mod">
          <ac:chgData name="Andrew Stephens" userId="32eefb64-5b69-4317-8723-f6a839f90399" providerId="ADAL" clId="{3BCDEEED-86D6-4A85-B983-F678E6CC5A99}" dt="2025-11-03T11:21:44.670" v="6926" actId="14100"/>
          <ac:spMkLst>
            <pc:docMk/>
            <pc:sldMk cId="2143718751" sldId="475"/>
            <ac:spMk id="3" creationId="{F484A6D8-B794-E7D8-59FF-FB41E2349132}"/>
          </ac:spMkLst>
        </pc:spChg>
        <pc:spChg chg="mod">
          <ac:chgData name="Andrew Stephens" userId="32eefb64-5b69-4317-8723-f6a839f90399" providerId="ADAL" clId="{3BCDEEED-86D6-4A85-B983-F678E6CC5A99}" dt="2025-11-03T11:21:41.402" v="6925" actId="20577"/>
          <ac:spMkLst>
            <pc:docMk/>
            <pc:sldMk cId="2143718751" sldId="475"/>
            <ac:spMk id="5" creationId="{A482AFCB-5177-20B0-4795-6F10FA9D3D96}"/>
          </ac:spMkLst>
        </pc:spChg>
        <pc:spChg chg="add mod">
          <ac:chgData name="Andrew Stephens" userId="32eefb64-5b69-4317-8723-f6a839f90399" providerId="ADAL" clId="{3BCDEEED-86D6-4A85-B983-F678E6CC5A99}" dt="2025-10-28T14:03:09.393" v="5446" actId="207"/>
          <ac:spMkLst>
            <pc:docMk/>
            <pc:sldMk cId="2143718751" sldId="475"/>
            <ac:spMk id="10" creationId="{905437BF-8F91-12FE-CA24-6D09F1030D1E}"/>
          </ac:spMkLst>
        </pc:spChg>
        <pc:spChg chg="mod">
          <ac:chgData name="Andrew Stephens" userId="32eefb64-5b69-4317-8723-f6a839f90399" providerId="ADAL" clId="{3BCDEEED-86D6-4A85-B983-F678E6CC5A99}" dt="2025-10-28T14:01:57.405" v="5300" actId="207"/>
          <ac:spMkLst>
            <pc:docMk/>
            <pc:sldMk cId="2143718751" sldId="475"/>
            <ac:spMk id="21" creationId="{E4838FC8-22C1-CB0E-E201-AF5FEDE44C06}"/>
          </ac:spMkLst>
        </pc:spChg>
        <pc:picChg chg="add mod">
          <ac:chgData name="Andrew Stephens" userId="32eefb64-5b69-4317-8723-f6a839f90399" providerId="ADAL" clId="{3BCDEEED-86D6-4A85-B983-F678E6CC5A99}" dt="2025-10-28T14:04:21.785" v="5503" actId="1076"/>
          <ac:picMkLst>
            <pc:docMk/>
            <pc:sldMk cId="2143718751" sldId="475"/>
            <ac:picMk id="6" creationId="{341942EC-9AD3-B582-411A-A5CDD86B5E3A}"/>
          </ac:picMkLst>
        </pc:picChg>
      </pc:sldChg>
      <pc:sldChg chg="addSp delSp modSp add mod">
        <pc:chgData name="Andrew Stephens" userId="32eefb64-5b69-4317-8723-f6a839f90399" providerId="ADAL" clId="{3BCDEEED-86D6-4A85-B983-F678E6CC5A99}" dt="2025-11-03T11:22:34.571" v="6938" actId="1076"/>
        <pc:sldMkLst>
          <pc:docMk/>
          <pc:sldMk cId="1724247933" sldId="476"/>
        </pc:sldMkLst>
        <pc:spChg chg="mod">
          <ac:chgData name="Andrew Stephens" userId="32eefb64-5b69-4317-8723-f6a839f90399" providerId="ADAL" clId="{3BCDEEED-86D6-4A85-B983-F678E6CC5A99}" dt="2025-11-03T11:22:34.571" v="6938" actId="1076"/>
          <ac:spMkLst>
            <pc:docMk/>
            <pc:sldMk cId="1724247933" sldId="476"/>
            <ac:spMk id="6" creationId="{4F107B0D-E9AF-BAF3-ECDE-2AE384384518}"/>
          </ac:spMkLst>
        </pc:spChg>
        <pc:spChg chg="mod">
          <ac:chgData name="Andrew Stephens" userId="32eefb64-5b69-4317-8723-f6a839f90399" providerId="ADAL" clId="{3BCDEEED-86D6-4A85-B983-F678E6CC5A99}" dt="2025-10-28T14:04:46.814" v="5520" actId="20577"/>
          <ac:spMkLst>
            <pc:docMk/>
            <pc:sldMk cId="1724247933" sldId="476"/>
            <ac:spMk id="21" creationId="{4E7750EF-5D40-4A85-FC66-AD8D44D062E1}"/>
          </ac:spMkLst>
        </pc:spChg>
        <pc:picChg chg="add mod">
          <ac:chgData name="Andrew Stephens" userId="32eefb64-5b69-4317-8723-f6a839f90399" providerId="ADAL" clId="{3BCDEEED-86D6-4A85-B983-F678E6CC5A99}" dt="2025-10-28T14:06:01.147" v="5622" actId="1076"/>
          <ac:picMkLst>
            <pc:docMk/>
            <pc:sldMk cId="1724247933" sldId="476"/>
            <ac:picMk id="3" creationId="{741C9CE2-6F65-CE31-0174-7A4C53D13360}"/>
          </ac:picMkLst>
        </pc:picChg>
      </pc:sldChg>
      <pc:sldChg chg="addSp delSp modSp add mod">
        <pc:chgData name="Andrew Stephens" userId="32eefb64-5b69-4317-8723-f6a839f90399" providerId="ADAL" clId="{3BCDEEED-86D6-4A85-B983-F678E6CC5A99}" dt="2025-10-28T14:07:34.362" v="5684" actId="1076"/>
        <pc:sldMkLst>
          <pc:docMk/>
          <pc:sldMk cId="2903494723" sldId="477"/>
        </pc:sldMkLst>
        <pc:spChg chg="add mod topLvl">
          <ac:chgData name="Andrew Stephens" userId="32eefb64-5b69-4317-8723-f6a839f90399" providerId="ADAL" clId="{3BCDEEED-86D6-4A85-B983-F678E6CC5A99}" dt="2025-10-28T14:07:21.531" v="5682" actId="208"/>
          <ac:spMkLst>
            <pc:docMk/>
            <pc:sldMk cId="2903494723" sldId="477"/>
            <ac:spMk id="13" creationId="{FD1F2710-0457-17B3-583C-D8A785ADAEE8}"/>
          </ac:spMkLst>
        </pc:spChg>
        <pc:spChg chg="add mod topLvl">
          <ac:chgData name="Andrew Stephens" userId="32eefb64-5b69-4317-8723-f6a839f90399" providerId="ADAL" clId="{3BCDEEED-86D6-4A85-B983-F678E6CC5A99}" dt="2025-10-28T14:07:15.346" v="5679" actId="165"/>
          <ac:spMkLst>
            <pc:docMk/>
            <pc:sldMk cId="2903494723" sldId="477"/>
            <ac:spMk id="17" creationId="{CBAE7570-9E00-1E20-D963-25B00444640B}"/>
          </ac:spMkLst>
        </pc:spChg>
        <pc:spChg chg="add mod">
          <ac:chgData name="Andrew Stephens" userId="32eefb64-5b69-4317-8723-f6a839f90399" providerId="ADAL" clId="{3BCDEEED-86D6-4A85-B983-F678E6CC5A99}" dt="2025-10-28T14:07:34.362" v="5684" actId="1076"/>
          <ac:spMkLst>
            <pc:docMk/>
            <pc:sldMk cId="2903494723" sldId="477"/>
            <ac:spMk id="19" creationId="{F45BEEE7-C47B-06CE-A844-1CBEC862BF72}"/>
          </ac:spMkLst>
        </pc:spChg>
        <pc:spChg chg="mod">
          <ac:chgData name="Andrew Stephens" userId="32eefb64-5b69-4317-8723-f6a839f90399" providerId="ADAL" clId="{3BCDEEED-86D6-4A85-B983-F678E6CC5A99}" dt="2025-10-28T14:06:34.702" v="5668" actId="207"/>
          <ac:spMkLst>
            <pc:docMk/>
            <pc:sldMk cId="2903494723" sldId="477"/>
            <ac:spMk id="21" creationId="{21E77E38-BB62-912B-03B1-DD4C7194F894}"/>
          </ac:spMkLst>
        </pc:spChg>
        <pc:picChg chg="add mod topLvl">
          <ac:chgData name="Andrew Stephens" userId="32eefb64-5b69-4317-8723-f6a839f90399" providerId="ADAL" clId="{3BCDEEED-86D6-4A85-B983-F678E6CC5A99}" dt="2025-10-28T14:07:15.346" v="5679" actId="165"/>
          <ac:picMkLst>
            <pc:docMk/>
            <pc:sldMk cId="2903494723" sldId="477"/>
            <ac:picMk id="6" creationId="{31CF5D33-3252-3BC4-CA4E-87E0C558FAD0}"/>
          </ac:picMkLst>
        </pc:picChg>
        <pc:picChg chg="add mod topLvl">
          <ac:chgData name="Andrew Stephens" userId="32eefb64-5b69-4317-8723-f6a839f90399" providerId="ADAL" clId="{3BCDEEED-86D6-4A85-B983-F678E6CC5A99}" dt="2025-10-28T14:07:15.346" v="5679" actId="165"/>
          <ac:picMkLst>
            <pc:docMk/>
            <pc:sldMk cId="2903494723" sldId="477"/>
            <ac:picMk id="8" creationId="{EEB3783C-B3B0-A291-5CE5-0380AF0E3054}"/>
          </ac:picMkLst>
        </pc:picChg>
        <pc:picChg chg="add mod topLvl">
          <ac:chgData name="Andrew Stephens" userId="32eefb64-5b69-4317-8723-f6a839f90399" providerId="ADAL" clId="{3BCDEEED-86D6-4A85-B983-F678E6CC5A99}" dt="2025-10-28T14:07:15.346" v="5679" actId="165"/>
          <ac:picMkLst>
            <pc:docMk/>
            <pc:sldMk cId="2903494723" sldId="477"/>
            <ac:picMk id="9" creationId="{431FBC2B-CA3E-D9BB-86B8-DB57BF8A556D}"/>
          </ac:picMkLst>
        </pc:picChg>
        <pc:picChg chg="add mod topLvl">
          <ac:chgData name="Andrew Stephens" userId="32eefb64-5b69-4317-8723-f6a839f90399" providerId="ADAL" clId="{3BCDEEED-86D6-4A85-B983-F678E6CC5A99}" dt="2025-10-28T14:07:15.346" v="5679" actId="165"/>
          <ac:picMkLst>
            <pc:docMk/>
            <pc:sldMk cId="2903494723" sldId="477"/>
            <ac:picMk id="10" creationId="{8D462244-A747-08BE-46F8-79834E6F823F}"/>
          </ac:picMkLst>
        </pc:picChg>
        <pc:picChg chg="add mod topLvl">
          <ac:chgData name="Andrew Stephens" userId="32eefb64-5b69-4317-8723-f6a839f90399" providerId="ADAL" clId="{3BCDEEED-86D6-4A85-B983-F678E6CC5A99}" dt="2025-10-28T14:07:15.346" v="5679" actId="165"/>
          <ac:picMkLst>
            <pc:docMk/>
            <pc:sldMk cId="2903494723" sldId="477"/>
            <ac:picMk id="11" creationId="{65ADB20E-95F8-5383-718D-A3B3B005C98D}"/>
          </ac:picMkLst>
        </pc:picChg>
        <pc:picChg chg="add mod topLvl">
          <ac:chgData name="Andrew Stephens" userId="32eefb64-5b69-4317-8723-f6a839f90399" providerId="ADAL" clId="{3BCDEEED-86D6-4A85-B983-F678E6CC5A99}" dt="2025-10-28T14:07:15.346" v="5679" actId="165"/>
          <ac:picMkLst>
            <pc:docMk/>
            <pc:sldMk cId="2903494723" sldId="477"/>
            <ac:picMk id="12" creationId="{ACCAED5D-175E-53D4-F4DE-C92353AD3CFE}"/>
          </ac:picMkLst>
        </pc:picChg>
        <pc:picChg chg="add mod topLvl">
          <ac:chgData name="Andrew Stephens" userId="32eefb64-5b69-4317-8723-f6a839f90399" providerId="ADAL" clId="{3BCDEEED-86D6-4A85-B983-F678E6CC5A99}" dt="2025-10-28T14:07:15.346" v="5679" actId="165"/>
          <ac:picMkLst>
            <pc:docMk/>
            <pc:sldMk cId="2903494723" sldId="477"/>
            <ac:picMk id="14" creationId="{42F8EB32-AABA-3EF8-134E-45B62571912A}"/>
          </ac:picMkLst>
        </pc:picChg>
      </pc:sldChg>
      <pc:sldChg chg="addSp delSp modSp add mod">
        <pc:chgData name="Andrew Stephens" userId="32eefb64-5b69-4317-8723-f6a839f90399" providerId="ADAL" clId="{3BCDEEED-86D6-4A85-B983-F678E6CC5A99}" dt="2025-10-28T14:09:19.172" v="5811" actId="14100"/>
        <pc:sldMkLst>
          <pc:docMk/>
          <pc:sldMk cId="2139688210" sldId="478"/>
        </pc:sldMkLst>
      </pc:sldChg>
      <pc:sldChg chg="addSp delSp modSp mod">
        <pc:chgData name="Andrew Stephens" userId="32eefb64-5b69-4317-8723-f6a839f90399" providerId="ADAL" clId="{3BCDEEED-86D6-4A85-B983-F678E6CC5A99}" dt="2025-11-04T10:55:20.382" v="7568" actId="1076"/>
        <pc:sldMkLst>
          <pc:docMk/>
          <pc:sldMk cId="410314091" sldId="479"/>
        </pc:sldMkLst>
        <pc:spChg chg="add del">
          <ac:chgData name="Andrew Stephens" userId="32eefb64-5b69-4317-8723-f6a839f90399" providerId="ADAL" clId="{3BCDEEED-86D6-4A85-B983-F678E6CC5A99}" dt="2025-11-04T10:55:11.225" v="7561" actId="22"/>
          <ac:spMkLst>
            <pc:docMk/>
            <pc:sldMk cId="410314091" sldId="479"/>
            <ac:spMk id="5" creationId="{139D7B45-759E-4748-FA36-DBCDF2C37B14}"/>
          </ac:spMkLst>
        </pc:spChg>
        <pc:spChg chg="mod">
          <ac:chgData name="Andrew Stephens" userId="32eefb64-5b69-4317-8723-f6a839f90399" providerId="ADAL" clId="{3BCDEEED-86D6-4A85-B983-F678E6CC5A99}" dt="2025-11-04T10:55:19.210" v="7567" actId="1076"/>
          <ac:spMkLst>
            <pc:docMk/>
            <pc:sldMk cId="410314091" sldId="479"/>
            <ac:spMk id="10" creationId="{A29BCD35-B232-AD39-C79C-400F8989757B}"/>
          </ac:spMkLst>
        </pc:spChg>
        <pc:picChg chg="add mod">
          <ac:chgData name="Andrew Stephens" userId="32eefb64-5b69-4317-8723-f6a839f90399" providerId="ADAL" clId="{3BCDEEED-86D6-4A85-B983-F678E6CC5A99}" dt="2025-11-04T10:55:20.382" v="7568" actId="1076"/>
          <ac:picMkLst>
            <pc:docMk/>
            <pc:sldMk cId="410314091" sldId="479"/>
            <ac:picMk id="6" creationId="{04F2DB4F-9CFB-1094-D495-FB3EABD4787D}"/>
          </ac:picMkLst>
        </pc:picChg>
        <pc:picChg chg="del">
          <ac:chgData name="Andrew Stephens" userId="32eefb64-5b69-4317-8723-f6a839f90399" providerId="ADAL" clId="{3BCDEEED-86D6-4A85-B983-F678E6CC5A99}" dt="2025-11-04T10:55:09.056" v="7559" actId="478"/>
          <ac:picMkLst>
            <pc:docMk/>
            <pc:sldMk cId="410314091" sldId="479"/>
            <ac:picMk id="1026" creationId="{41BAA2C2-F5F2-BE33-942E-0C8C9657E1D1}"/>
          </ac:picMkLst>
        </pc:picChg>
      </pc:sldChg>
      <pc:sldChg chg="addSp delSp modSp add mod modAnim">
        <pc:chgData name="Andrew Stephens" userId="32eefb64-5b69-4317-8723-f6a839f90399" providerId="ADAL" clId="{3BCDEEED-86D6-4A85-B983-F678E6CC5A99}" dt="2025-11-03T11:21:11.240" v="6903"/>
        <pc:sldMkLst>
          <pc:docMk/>
          <pc:sldMk cId="1867119154" sldId="481"/>
        </pc:sldMkLst>
        <pc:spChg chg="del mod">
          <ac:chgData name="Andrew Stephens" userId="32eefb64-5b69-4317-8723-f6a839f90399" providerId="ADAL" clId="{3BCDEEED-86D6-4A85-B983-F678E6CC5A99}" dt="2025-11-03T11:14:05.816" v="6349" actId="478"/>
          <ac:spMkLst>
            <pc:docMk/>
            <pc:sldMk cId="1867119154" sldId="481"/>
            <ac:spMk id="3" creationId="{8C055302-A1FA-231C-3FE6-12EDD5D00691}"/>
          </ac:spMkLst>
        </pc:spChg>
        <pc:spChg chg="del">
          <ac:chgData name="Andrew Stephens" userId="32eefb64-5b69-4317-8723-f6a839f90399" providerId="ADAL" clId="{3BCDEEED-86D6-4A85-B983-F678E6CC5A99}" dt="2025-11-03T11:14:03.464" v="6346" actId="478"/>
          <ac:spMkLst>
            <pc:docMk/>
            <pc:sldMk cId="1867119154" sldId="481"/>
            <ac:spMk id="5" creationId="{AA0E3BFB-E068-9AF4-A332-1D783B2ADDAC}"/>
          </ac:spMkLst>
        </pc:spChg>
        <pc:spChg chg="del">
          <ac:chgData name="Andrew Stephens" userId="32eefb64-5b69-4317-8723-f6a839f90399" providerId="ADAL" clId="{3BCDEEED-86D6-4A85-B983-F678E6CC5A99}" dt="2025-11-03T11:14:06.672" v="6350" actId="478"/>
          <ac:spMkLst>
            <pc:docMk/>
            <pc:sldMk cId="1867119154" sldId="481"/>
            <ac:spMk id="8" creationId="{06C92309-F541-E2BA-BE66-E5220B0ADD4A}"/>
          </ac:spMkLst>
        </pc:spChg>
        <pc:spChg chg="add mod">
          <ac:chgData name="Andrew Stephens" userId="32eefb64-5b69-4317-8723-f6a839f90399" providerId="ADAL" clId="{3BCDEEED-86D6-4A85-B983-F678E6CC5A99}" dt="2025-11-03T11:20:31.055" v="6815" actId="20577"/>
          <ac:spMkLst>
            <pc:docMk/>
            <pc:sldMk cId="1867119154" sldId="481"/>
            <ac:spMk id="9" creationId="{89D87859-3994-7B0A-F304-3816F9A890D9}"/>
          </ac:spMkLst>
        </pc:spChg>
        <pc:spChg chg="add del mod">
          <ac:chgData name="Andrew Stephens" userId="32eefb64-5b69-4317-8723-f6a839f90399" providerId="ADAL" clId="{3BCDEEED-86D6-4A85-B983-F678E6CC5A99}" dt="2025-11-03T11:17:22.848" v="6443"/>
          <ac:spMkLst>
            <pc:docMk/>
            <pc:sldMk cId="1867119154" sldId="481"/>
            <ac:spMk id="11" creationId="{DDECBEA0-05FD-D27F-54CA-A988776ECD9D}"/>
          </ac:spMkLst>
        </pc:spChg>
        <pc:spChg chg="add mod">
          <ac:chgData name="Andrew Stephens" userId="32eefb64-5b69-4317-8723-f6a839f90399" providerId="ADAL" clId="{3BCDEEED-86D6-4A85-B983-F678E6CC5A99}" dt="2025-11-03T11:20:12.480" v="6809" actId="20577"/>
          <ac:spMkLst>
            <pc:docMk/>
            <pc:sldMk cId="1867119154" sldId="481"/>
            <ac:spMk id="12" creationId="{893DF112-7C99-B0EC-65ED-7EB5695D117E}"/>
          </ac:spMkLst>
        </pc:spChg>
        <pc:spChg chg="add mod">
          <ac:chgData name="Andrew Stephens" userId="32eefb64-5b69-4317-8723-f6a839f90399" providerId="ADAL" clId="{3BCDEEED-86D6-4A85-B983-F678E6CC5A99}" dt="2025-11-03T11:21:04.702" v="6901" actId="207"/>
          <ac:spMkLst>
            <pc:docMk/>
            <pc:sldMk cId="1867119154" sldId="481"/>
            <ac:spMk id="13" creationId="{9FDEB83E-423B-29E2-9740-406664AB752B}"/>
          </ac:spMkLst>
        </pc:spChg>
        <pc:spChg chg="del">
          <ac:chgData name="Andrew Stephens" userId="32eefb64-5b69-4317-8723-f6a839f90399" providerId="ADAL" clId="{3BCDEEED-86D6-4A85-B983-F678E6CC5A99}" dt="2025-11-03T11:14:39.064" v="6357" actId="478"/>
          <ac:spMkLst>
            <pc:docMk/>
            <pc:sldMk cId="1867119154" sldId="481"/>
            <ac:spMk id="21" creationId="{13093914-8C3D-D35B-AE24-07460E40EB39}"/>
          </ac:spMkLst>
        </pc:spChg>
        <pc:picChg chg="add mod">
          <ac:chgData name="Andrew Stephens" userId="32eefb64-5b69-4317-8723-f6a839f90399" providerId="ADAL" clId="{3BCDEEED-86D6-4A85-B983-F678E6CC5A99}" dt="2025-11-03T11:14:27.508" v="6354"/>
          <ac:picMkLst>
            <pc:docMk/>
            <pc:sldMk cId="1867119154" sldId="481"/>
            <ac:picMk id="6" creationId="{7DFD5363-7846-4D21-6940-CE8C454534C8}"/>
          </ac:picMkLst>
        </pc:picChg>
        <pc:picChg chg="add mod">
          <ac:chgData name="Andrew Stephens" userId="32eefb64-5b69-4317-8723-f6a839f90399" providerId="ADAL" clId="{3BCDEEED-86D6-4A85-B983-F678E6CC5A99}" dt="2025-11-03T11:17:34.718" v="6450" actId="1076"/>
          <ac:picMkLst>
            <pc:docMk/>
            <pc:sldMk cId="1867119154" sldId="481"/>
            <ac:picMk id="10" creationId="{CEE3A378-FB77-B865-920A-CBB4982909E5}"/>
          </ac:picMkLst>
        </pc:picChg>
        <pc:picChg chg="add mod">
          <ac:chgData name="Andrew Stephens" userId="32eefb64-5b69-4317-8723-f6a839f90399" providerId="ADAL" clId="{3BCDEEED-86D6-4A85-B983-F678E6CC5A99}" dt="2025-11-03T11:17:43.939" v="6454" actId="1076"/>
          <ac:picMkLst>
            <pc:docMk/>
            <pc:sldMk cId="1867119154" sldId="481"/>
            <ac:picMk id="1026" creationId="{0D1766BA-109E-CF16-1B6D-2CE4202D1BF5}"/>
          </ac:picMkLst>
        </pc:picChg>
        <pc:picChg chg="del">
          <ac:chgData name="Andrew Stephens" userId="32eefb64-5b69-4317-8723-f6a839f90399" providerId="ADAL" clId="{3BCDEEED-86D6-4A85-B983-F678E6CC5A99}" dt="2025-11-03T11:14:03.960" v="6347" actId="478"/>
          <ac:picMkLst>
            <pc:docMk/>
            <pc:sldMk cId="1867119154" sldId="481"/>
            <ac:picMk id="2050" creationId="{37EA8F28-DCD7-75E8-1BE9-222A0E17FB73}"/>
          </ac:picMkLst>
        </pc:picChg>
      </pc:sldChg>
      <pc:sldChg chg="addSp delSp modSp add mod">
        <pc:chgData name="Andrew Stephens" userId="32eefb64-5b69-4317-8723-f6a839f90399" providerId="ADAL" clId="{3BCDEEED-86D6-4A85-B983-F678E6CC5A99}" dt="2025-11-03T11:26:31.116" v="7402" actId="1076"/>
        <pc:sldMkLst>
          <pc:docMk/>
          <pc:sldMk cId="951423848" sldId="482"/>
        </pc:sldMkLst>
        <pc:spChg chg="mod">
          <ac:chgData name="Andrew Stephens" userId="32eefb64-5b69-4317-8723-f6a839f90399" providerId="ADAL" clId="{3BCDEEED-86D6-4A85-B983-F678E6CC5A99}" dt="2025-11-03T11:25:25.047" v="7397" actId="1076"/>
          <ac:spMkLst>
            <pc:docMk/>
            <pc:sldMk cId="951423848" sldId="482"/>
            <ac:spMk id="10" creationId="{267C877A-0D2E-6B91-FB25-CC1FE7A7E007}"/>
          </ac:spMkLst>
        </pc:spChg>
        <pc:spChg chg="mod">
          <ac:chgData name="Andrew Stephens" userId="32eefb64-5b69-4317-8723-f6a839f90399" providerId="ADAL" clId="{3BCDEEED-86D6-4A85-B983-F678E6CC5A99}" dt="2025-11-03T11:23:20.687" v="6966" actId="20577"/>
          <ac:spMkLst>
            <pc:docMk/>
            <pc:sldMk cId="951423848" sldId="482"/>
            <ac:spMk id="21" creationId="{19EDF56D-5CF6-7997-43F4-D9FC555B1025}"/>
          </ac:spMkLst>
        </pc:spChg>
        <pc:picChg chg="del">
          <ac:chgData name="Andrew Stephens" userId="32eefb64-5b69-4317-8723-f6a839f90399" providerId="ADAL" clId="{3BCDEEED-86D6-4A85-B983-F678E6CC5A99}" dt="2025-11-03T11:23:23.071" v="6967" actId="478"/>
          <ac:picMkLst>
            <pc:docMk/>
            <pc:sldMk cId="951423848" sldId="482"/>
            <ac:picMk id="11" creationId="{E0CA5292-1D56-C62A-5811-AAA1E8003E29}"/>
          </ac:picMkLst>
        </pc:picChg>
        <pc:picChg chg="add mod">
          <ac:chgData name="Andrew Stephens" userId="32eefb64-5b69-4317-8723-f6a839f90399" providerId="ADAL" clId="{3BCDEEED-86D6-4A85-B983-F678E6CC5A99}" dt="2025-11-03T11:26:31.116" v="7402" actId="1076"/>
          <ac:picMkLst>
            <pc:docMk/>
            <pc:sldMk cId="951423848" sldId="482"/>
            <ac:picMk id="2050" creationId="{6AF57AE9-9B61-62E7-CAE4-A4097F82394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F31D4A-7D36-5A0B-1CEC-DC6D521939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4ABBBB-8888-67BE-29B1-B1AD9FDA1D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5737A-E8C2-4F40-92BC-4F18C2046CB2}" type="datetimeFigureOut">
              <a:rPr lang="en-AU" smtClean="0"/>
              <a:t>4/11/2025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A80DC-3598-CD35-6FC9-1413665248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AB2FC-C33E-40C8-BEB2-077853311B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01C2BD-18C8-49F6-B697-2E15A2D9B84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4141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5EE0F0F7-F2DF-60FB-79A3-EA9006E4D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AE35E898-8A17-9340-766A-D75C80994C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69B7075D-CCB9-49E9-52D4-75271764C9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009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8EA35E4C-618A-B13C-7F06-4B8FA179C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8B1353D1-64DA-F0F8-C5C1-1A796EBE1E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A449FD6D-B655-C9DF-020E-EA9C351A75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64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F2064704-1DC1-C6E6-B167-064323EAB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2E6C6B94-68DB-B979-2A6F-DC9477339B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DD25C99C-4FBF-1955-4CD8-40DAF50DAE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569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97AE92D7-132C-A84A-FE97-1C88A0DC6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0577FDF9-B38C-DF74-C443-1A3B6DDCB0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FF7F0A26-9836-E36A-EEAE-8956432081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36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4201FF87-3025-F4D0-56DD-6FD5125B6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A3287216-01FA-C376-5111-DC72DF805A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AD9F0751-774C-DBBF-3E95-28D906DFF7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 heart contains multiple chambers separated by valves that ensure forward flow…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794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CB5B90CA-5D3B-93FB-8D50-2168EB00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13706B7F-D12D-1006-D6A7-BCF20990AD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48D2A9D4-5AF1-FDF1-6C89-E39644E5F5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 heart contains multiple chambers separated by valves that ensure forward flow…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674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1F31C392-71D8-519A-A956-43144555C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49F7B211-3084-5C44-18FD-8862708CAC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D3A0CC86-24F2-9BDC-C283-375123708B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 heart contains multiple chambers separated by valves that ensure forward flow…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467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24DA0EBF-29F6-7F86-9868-D952D1EF2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E17BC02D-567F-2DD3-7790-901B5A18BE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8495592E-2968-A93A-BB09-AB91C336BB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 heart contains multiple chambers separated by valves that ensure forward flow…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474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C5879A81-411A-B7CB-1948-814F8639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89A63D04-A481-DA94-7BBB-8C12F507ED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92C56C94-4BFA-2043-8D5D-6A91B10C37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 heart contains multiple chambers separated by valves that ensure forward flow…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555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1150A90E-A8FC-8C60-B2E4-6628C0171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606f1c2d_30:notes">
            <a:extLst>
              <a:ext uri="{FF2B5EF4-FFF2-40B4-BE49-F238E27FC236}">
                <a16:creationId xmlns:a16="http://schemas.microsoft.com/office/drawing/2014/main" id="{9865A063-57A2-2355-0C40-6346BBD52C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606f1c2d_30:notes">
            <a:extLst>
              <a:ext uri="{FF2B5EF4-FFF2-40B4-BE49-F238E27FC236}">
                <a16:creationId xmlns:a16="http://schemas.microsoft.com/office/drawing/2014/main" id="{B980FE8C-6C1F-BD01-2447-C00207E2FB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-AU" dirty="0"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057161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95B95BC1-1407-F911-24C5-4DA5ADEDF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661A2E22-3FD9-1DC1-5496-84353778FB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8E8097D2-D8C5-1F6E-4D1E-97885C0634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224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55A8F981-D1F7-19FF-75BE-BB18391C7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C6EF2642-4B40-174D-9A80-6EBEE74BC9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1208CCB2-86F3-457A-5153-2BE2588077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224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F768460D-0118-E7AC-B73D-AF212BDAB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9AF43320-839C-5DB0-1691-8C2854A1F3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6F9839EE-71CA-6BF9-2451-F33D7F5FDF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210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FF1CFCEE-052C-145F-4E6E-6FB8ED7E1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C2B0CB5B-191B-C84D-0631-B64538531A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02580C72-EC65-3F36-29F1-F5E0A29872D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957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6E07A1A8-3AAE-ED1B-4AE5-E1758CC3E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AFF18919-1821-AAEE-D9E1-5CE431409A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B9DD8B0B-45E0-73D2-CC94-F4419BAD68B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20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3FCB6064-E403-F702-58A7-A6806D802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193B4BC2-7DF7-6BD8-5407-EE8D7AAFD5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0D62AE0D-14BC-6CE3-6BB5-422BE24EF0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364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2D51A30-FDD8-07C1-1B94-3651DCDCF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7DA2E08C-BDAA-E225-2B0F-61D064752F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2433487B-4921-74C4-39D2-86AAD6D7B6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203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58D2189-F3DA-7290-A256-C5E8BF060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>
            <a:extLst>
              <a:ext uri="{FF2B5EF4-FFF2-40B4-BE49-F238E27FC236}">
                <a16:creationId xmlns:a16="http://schemas.microsoft.com/office/drawing/2014/main" id="{A855C15F-A7E6-6216-7078-3EAAA002AB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3:notes">
            <a:extLst>
              <a:ext uri="{FF2B5EF4-FFF2-40B4-BE49-F238E27FC236}">
                <a16:creationId xmlns:a16="http://schemas.microsoft.com/office/drawing/2014/main" id="{85591CEC-7AD0-3CAF-EE98-057F920F6F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4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3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1381250" y="1618700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◉"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/>
            </a:lvl2pPr>
            <a:lvl3pPr marL="1371600" lvl="2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/>
            </a:lvl3pPr>
            <a:lvl4pPr marL="1828800" lvl="3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body" idx="2"/>
          </p:nvPr>
        </p:nvSpPr>
        <p:spPr>
          <a:xfrm>
            <a:off x="5012916" y="1618700"/>
            <a:ext cx="3425400" cy="3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◉"/>
              <a:defRPr sz="2000"/>
            </a:lvl1pPr>
            <a:lvl2pPr marL="914400" lvl="1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/>
            </a:lvl2pPr>
            <a:lvl3pPr marL="1371600" lvl="2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/>
            </a:lvl3pPr>
            <a:lvl4pPr marL="1828800" lvl="3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986747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lang="en-AU" dirty="0"/>
          </a:p>
          <a:p>
            <a:endParaRPr dirty="0"/>
          </a:p>
        </p:txBody>
      </p:sp>
      <p:sp>
        <p:nvSpPr>
          <p:cNvPr id="37" name="Google Shape;37;p16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AU" dirty="0"/>
          </a:p>
          <a:p>
            <a:pPr lvl="1"/>
            <a:r>
              <a:rPr lang="en-AU" dirty="0"/>
              <a:t>A</a:t>
            </a:r>
          </a:p>
          <a:p>
            <a:pPr lvl="2"/>
            <a:r>
              <a:rPr lang="en-AU" dirty="0"/>
              <a:t>B</a:t>
            </a:r>
            <a:endParaRPr dirty="0"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36195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Wingdings" panose="05000000000000000000" pitchFamily="2" charset="2"/>
        <a:buChar char="v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C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Andrew.F.Stephens@qut.edu.au" TargetMode="External"/><Relationship Id="rId3" Type="http://schemas.openxmlformats.org/officeDocument/2006/relationships/image" Target="../media/image1.png"/><Relationship Id="rId7" Type="http://schemas.openxmlformats.org/officeDocument/2006/relationships/hyperlink" Target="mailto:emmanelly.vandewouwer@hdr.qut.edu.a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hyperlink" Target="https://colab.google/" TargetMode="External"/><Relationship Id="rId4" Type="http://schemas.openxmlformats.org/officeDocument/2006/relationships/hyperlink" Target="https://www.ausmcs.org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emmanelly.vandewouwer@hdr.qut.edu.au" TargetMode="External"/><Relationship Id="rId3" Type="http://schemas.openxmlformats.org/officeDocument/2006/relationships/image" Target="../media/image8.png"/><Relationship Id="rId7" Type="http://schemas.openxmlformats.org/officeDocument/2006/relationships/hyperlink" Target="mailto:Andrew.F.Stephens@qut.edu.a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eg"/><Relationship Id="rId11" Type="http://schemas.openxmlformats.org/officeDocument/2006/relationships/image" Target="../media/image35.pn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2.jpe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-30858" y="0"/>
            <a:ext cx="9163778" cy="4245940"/>
          </a:xfrm>
          <a:prstGeom prst="rect">
            <a:avLst/>
          </a:prstGeom>
          <a:solidFill>
            <a:srgbClr val="003463">
              <a:alpha val="52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2D236-6684-4746-7465-F6B964F4C05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-11080" y="3883616"/>
            <a:ext cx="9144000" cy="678115"/>
          </a:xfrm>
          <a:prstGeom prst="rect">
            <a:avLst/>
          </a:prstGeom>
        </p:spPr>
      </p:pic>
      <p:grpSp>
        <p:nvGrpSpPr>
          <p:cNvPr id="101" name="Google Shape;101;p1"/>
          <p:cNvGrpSpPr/>
          <p:nvPr/>
        </p:nvGrpSpPr>
        <p:grpSpPr>
          <a:xfrm>
            <a:off x="-11080" y="3991923"/>
            <a:ext cx="9166159" cy="337045"/>
            <a:chOff x="-1" y="3847246"/>
            <a:chExt cx="9166159" cy="337045"/>
          </a:xfrm>
        </p:grpSpPr>
        <p:sp>
          <p:nvSpPr>
            <p:cNvPr id="102" name="Google Shape;102;p1"/>
            <p:cNvSpPr/>
            <p:nvPr/>
          </p:nvSpPr>
          <p:spPr>
            <a:xfrm>
              <a:off x="-1" y="3847246"/>
              <a:ext cx="5990033" cy="337045"/>
            </a:xfrm>
            <a:custGeom>
              <a:avLst/>
              <a:gdLst/>
              <a:ahLst/>
              <a:cxnLst/>
              <a:rect l="l" t="t" r="r" b="b"/>
              <a:pathLst>
                <a:path w="22721792" h="1172459" extrusionOk="0">
                  <a:moveTo>
                    <a:pt x="0" y="830133"/>
                  </a:moveTo>
                  <a:lnTo>
                    <a:pt x="19123977" y="824129"/>
                  </a:lnTo>
                  <a:cubicBezTo>
                    <a:pt x="19270349" y="803507"/>
                    <a:pt x="19320228" y="774893"/>
                    <a:pt x="19389596" y="780961"/>
                  </a:cubicBezTo>
                  <a:cubicBezTo>
                    <a:pt x="19458965" y="787029"/>
                    <a:pt x="19431148" y="818250"/>
                    <a:pt x="19540188" y="860535"/>
                  </a:cubicBezTo>
                  <a:cubicBezTo>
                    <a:pt x="19649228" y="902820"/>
                    <a:pt x="19936246" y="840459"/>
                    <a:pt x="20027503" y="855060"/>
                  </a:cubicBezTo>
                  <a:cubicBezTo>
                    <a:pt x="20118761" y="869661"/>
                    <a:pt x="20046667" y="1090504"/>
                    <a:pt x="20087733" y="948142"/>
                  </a:cubicBezTo>
                  <a:cubicBezTo>
                    <a:pt x="20128799" y="805780"/>
                    <a:pt x="20216406" y="-31050"/>
                    <a:pt x="20273898" y="890"/>
                  </a:cubicBezTo>
                  <a:cubicBezTo>
                    <a:pt x="20331390" y="32830"/>
                    <a:pt x="20391840" y="996833"/>
                    <a:pt x="20432686" y="1139783"/>
                  </a:cubicBezTo>
                  <a:cubicBezTo>
                    <a:pt x="20473532" y="1282733"/>
                    <a:pt x="20447584" y="913671"/>
                    <a:pt x="20518972" y="858593"/>
                  </a:cubicBezTo>
                  <a:cubicBezTo>
                    <a:pt x="20590360" y="803515"/>
                    <a:pt x="20757796" y="854859"/>
                    <a:pt x="20861012" y="809314"/>
                  </a:cubicBezTo>
                  <a:cubicBezTo>
                    <a:pt x="20964228" y="763769"/>
                    <a:pt x="21050911" y="611302"/>
                    <a:pt x="21138266" y="585323"/>
                  </a:cubicBezTo>
                  <a:cubicBezTo>
                    <a:pt x="21225621" y="559344"/>
                    <a:pt x="21315663" y="611222"/>
                    <a:pt x="21385144" y="653440"/>
                  </a:cubicBezTo>
                  <a:cubicBezTo>
                    <a:pt x="21454625" y="695658"/>
                    <a:pt x="21479364" y="814157"/>
                    <a:pt x="21555153" y="838634"/>
                  </a:cubicBezTo>
                  <a:cubicBezTo>
                    <a:pt x="21630942" y="863112"/>
                    <a:pt x="21770521" y="798480"/>
                    <a:pt x="21839877" y="800305"/>
                  </a:cubicBezTo>
                  <a:cubicBezTo>
                    <a:pt x="21909233" y="802130"/>
                    <a:pt x="21865289" y="842356"/>
                    <a:pt x="21971287" y="849584"/>
                  </a:cubicBezTo>
                  <a:cubicBezTo>
                    <a:pt x="22077285" y="856812"/>
                    <a:pt x="21994683" y="849791"/>
                    <a:pt x="22721792" y="839532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5930718" y="3847246"/>
              <a:ext cx="1026851" cy="337045"/>
            </a:xfrm>
            <a:custGeom>
              <a:avLst/>
              <a:gdLst/>
              <a:ahLst/>
              <a:cxnLst/>
              <a:rect l="l" t="t" r="r" b="b"/>
              <a:pathLst>
                <a:path w="3856295" h="1172459" extrusionOk="0">
                  <a:moveTo>
                    <a:pt x="-1" y="840096"/>
                  </a:moveTo>
                  <a:lnTo>
                    <a:pt x="504406" y="840697"/>
                  </a:lnTo>
                  <a:cubicBezTo>
                    <a:pt x="650778" y="820075"/>
                    <a:pt x="700657" y="777655"/>
                    <a:pt x="770025" y="780961"/>
                  </a:cubicBezTo>
                  <a:cubicBezTo>
                    <a:pt x="839394" y="784267"/>
                    <a:pt x="811577" y="818250"/>
                    <a:pt x="920617" y="860535"/>
                  </a:cubicBezTo>
                  <a:cubicBezTo>
                    <a:pt x="1029657" y="902820"/>
                    <a:pt x="1316675" y="840459"/>
                    <a:pt x="1407932" y="855060"/>
                  </a:cubicBezTo>
                  <a:cubicBezTo>
                    <a:pt x="1499190" y="869661"/>
                    <a:pt x="1427096" y="1090504"/>
                    <a:pt x="1468162" y="948142"/>
                  </a:cubicBezTo>
                  <a:cubicBezTo>
                    <a:pt x="1509228" y="805780"/>
                    <a:pt x="1596835" y="-31050"/>
                    <a:pt x="1654327" y="890"/>
                  </a:cubicBezTo>
                  <a:cubicBezTo>
                    <a:pt x="1711819" y="32830"/>
                    <a:pt x="1772269" y="996833"/>
                    <a:pt x="1813115" y="1139783"/>
                  </a:cubicBezTo>
                  <a:cubicBezTo>
                    <a:pt x="1853961" y="1282733"/>
                    <a:pt x="1828013" y="913671"/>
                    <a:pt x="1899401" y="858593"/>
                  </a:cubicBezTo>
                  <a:cubicBezTo>
                    <a:pt x="1970789" y="803515"/>
                    <a:pt x="2138225" y="854859"/>
                    <a:pt x="2241441" y="809314"/>
                  </a:cubicBezTo>
                  <a:cubicBezTo>
                    <a:pt x="2344657" y="763769"/>
                    <a:pt x="2431340" y="611302"/>
                    <a:pt x="2518695" y="585323"/>
                  </a:cubicBezTo>
                  <a:cubicBezTo>
                    <a:pt x="2606050" y="559344"/>
                    <a:pt x="2696092" y="611222"/>
                    <a:pt x="2765573" y="653440"/>
                  </a:cubicBezTo>
                  <a:cubicBezTo>
                    <a:pt x="2835054" y="695658"/>
                    <a:pt x="2859793" y="814157"/>
                    <a:pt x="2935582" y="838634"/>
                  </a:cubicBezTo>
                  <a:cubicBezTo>
                    <a:pt x="3011371" y="863112"/>
                    <a:pt x="3150950" y="798480"/>
                    <a:pt x="3220306" y="800305"/>
                  </a:cubicBezTo>
                  <a:cubicBezTo>
                    <a:pt x="3289662" y="802130"/>
                    <a:pt x="3245718" y="842356"/>
                    <a:pt x="3351716" y="849584"/>
                  </a:cubicBezTo>
                  <a:cubicBezTo>
                    <a:pt x="3457714" y="856812"/>
                    <a:pt x="3688102" y="845642"/>
                    <a:pt x="3856295" y="843671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6913946" y="3847246"/>
              <a:ext cx="1079066" cy="337045"/>
            </a:xfrm>
            <a:custGeom>
              <a:avLst/>
              <a:gdLst/>
              <a:ahLst/>
              <a:cxnLst/>
              <a:rect l="l" t="t" r="r" b="b"/>
              <a:pathLst>
                <a:path w="4052387" h="1172459" extrusionOk="0">
                  <a:moveTo>
                    <a:pt x="0" y="844524"/>
                  </a:moveTo>
                  <a:lnTo>
                    <a:pt x="700498" y="840697"/>
                  </a:lnTo>
                  <a:cubicBezTo>
                    <a:pt x="846870" y="820075"/>
                    <a:pt x="896749" y="777655"/>
                    <a:pt x="966117" y="780961"/>
                  </a:cubicBezTo>
                  <a:cubicBezTo>
                    <a:pt x="1035486" y="784267"/>
                    <a:pt x="1007669" y="818250"/>
                    <a:pt x="1116709" y="860535"/>
                  </a:cubicBezTo>
                  <a:cubicBezTo>
                    <a:pt x="1225749" y="902820"/>
                    <a:pt x="1512767" y="840459"/>
                    <a:pt x="1604024" y="855060"/>
                  </a:cubicBezTo>
                  <a:cubicBezTo>
                    <a:pt x="1695282" y="869661"/>
                    <a:pt x="1623188" y="1090504"/>
                    <a:pt x="1664254" y="948142"/>
                  </a:cubicBezTo>
                  <a:cubicBezTo>
                    <a:pt x="1705320" y="805780"/>
                    <a:pt x="1792927" y="-31050"/>
                    <a:pt x="1850419" y="890"/>
                  </a:cubicBezTo>
                  <a:cubicBezTo>
                    <a:pt x="1907911" y="32830"/>
                    <a:pt x="1968361" y="996833"/>
                    <a:pt x="2009207" y="1139783"/>
                  </a:cubicBezTo>
                  <a:cubicBezTo>
                    <a:pt x="2050053" y="1282733"/>
                    <a:pt x="2024105" y="913671"/>
                    <a:pt x="2095493" y="858593"/>
                  </a:cubicBezTo>
                  <a:cubicBezTo>
                    <a:pt x="2166881" y="803515"/>
                    <a:pt x="2334317" y="854859"/>
                    <a:pt x="2437533" y="809314"/>
                  </a:cubicBezTo>
                  <a:cubicBezTo>
                    <a:pt x="2540749" y="763769"/>
                    <a:pt x="2627432" y="611302"/>
                    <a:pt x="2714787" y="585323"/>
                  </a:cubicBezTo>
                  <a:cubicBezTo>
                    <a:pt x="2802142" y="559344"/>
                    <a:pt x="2892184" y="611222"/>
                    <a:pt x="2961665" y="653440"/>
                  </a:cubicBezTo>
                  <a:cubicBezTo>
                    <a:pt x="3031146" y="695658"/>
                    <a:pt x="3055885" y="814157"/>
                    <a:pt x="3131674" y="838634"/>
                  </a:cubicBezTo>
                  <a:cubicBezTo>
                    <a:pt x="3207463" y="863112"/>
                    <a:pt x="3347042" y="798480"/>
                    <a:pt x="3416398" y="800305"/>
                  </a:cubicBezTo>
                  <a:cubicBezTo>
                    <a:pt x="3485754" y="802130"/>
                    <a:pt x="3441810" y="842356"/>
                    <a:pt x="3547808" y="849584"/>
                  </a:cubicBezTo>
                  <a:cubicBezTo>
                    <a:pt x="3653806" y="856812"/>
                    <a:pt x="3884194" y="845642"/>
                    <a:pt x="4052387" y="843671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7946598" y="3847246"/>
              <a:ext cx="1219560" cy="337045"/>
            </a:xfrm>
            <a:custGeom>
              <a:avLst/>
              <a:gdLst/>
              <a:ahLst/>
              <a:cxnLst/>
              <a:rect l="l" t="t" r="r" b="b"/>
              <a:pathLst>
                <a:path w="4580006" h="1172459" extrusionOk="0">
                  <a:moveTo>
                    <a:pt x="0" y="844524"/>
                  </a:moveTo>
                  <a:lnTo>
                    <a:pt x="700498" y="840697"/>
                  </a:lnTo>
                  <a:cubicBezTo>
                    <a:pt x="846870" y="820075"/>
                    <a:pt x="896749" y="777655"/>
                    <a:pt x="966117" y="780961"/>
                  </a:cubicBezTo>
                  <a:cubicBezTo>
                    <a:pt x="1035486" y="784267"/>
                    <a:pt x="1007669" y="818250"/>
                    <a:pt x="1116709" y="860535"/>
                  </a:cubicBezTo>
                  <a:cubicBezTo>
                    <a:pt x="1225749" y="902820"/>
                    <a:pt x="1512767" y="840459"/>
                    <a:pt x="1604024" y="855060"/>
                  </a:cubicBezTo>
                  <a:cubicBezTo>
                    <a:pt x="1695282" y="869661"/>
                    <a:pt x="1623188" y="1090504"/>
                    <a:pt x="1664254" y="948142"/>
                  </a:cubicBezTo>
                  <a:cubicBezTo>
                    <a:pt x="1705320" y="805780"/>
                    <a:pt x="1792927" y="-31050"/>
                    <a:pt x="1850419" y="890"/>
                  </a:cubicBezTo>
                  <a:cubicBezTo>
                    <a:pt x="1907911" y="32830"/>
                    <a:pt x="1968361" y="996833"/>
                    <a:pt x="2009207" y="1139783"/>
                  </a:cubicBezTo>
                  <a:cubicBezTo>
                    <a:pt x="2050053" y="1282733"/>
                    <a:pt x="2024105" y="913671"/>
                    <a:pt x="2095493" y="858593"/>
                  </a:cubicBezTo>
                  <a:cubicBezTo>
                    <a:pt x="2166881" y="803515"/>
                    <a:pt x="2334317" y="854859"/>
                    <a:pt x="2437533" y="809314"/>
                  </a:cubicBezTo>
                  <a:cubicBezTo>
                    <a:pt x="2540749" y="763769"/>
                    <a:pt x="2627432" y="611302"/>
                    <a:pt x="2714787" y="585323"/>
                  </a:cubicBezTo>
                  <a:cubicBezTo>
                    <a:pt x="2802142" y="559344"/>
                    <a:pt x="2892184" y="611222"/>
                    <a:pt x="2961665" y="653440"/>
                  </a:cubicBezTo>
                  <a:cubicBezTo>
                    <a:pt x="3031146" y="695658"/>
                    <a:pt x="3055885" y="814157"/>
                    <a:pt x="3131674" y="838634"/>
                  </a:cubicBezTo>
                  <a:cubicBezTo>
                    <a:pt x="3207463" y="863112"/>
                    <a:pt x="3347042" y="798480"/>
                    <a:pt x="3416398" y="800305"/>
                  </a:cubicBezTo>
                  <a:cubicBezTo>
                    <a:pt x="3485754" y="802130"/>
                    <a:pt x="3441810" y="842356"/>
                    <a:pt x="3547808" y="849584"/>
                  </a:cubicBezTo>
                  <a:cubicBezTo>
                    <a:pt x="3653806" y="856812"/>
                    <a:pt x="3535429" y="845644"/>
                    <a:pt x="4580006" y="851954"/>
                  </a:cubicBezTo>
                </a:path>
              </a:pathLst>
            </a:custGeom>
            <a:noFill/>
            <a:ln w="2857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QUT Logo and symbol, meaning, history, PNG, brand">
            <a:extLst>
              <a:ext uri="{FF2B5EF4-FFF2-40B4-BE49-F238E27FC236}">
                <a16:creationId xmlns:a16="http://schemas.microsoft.com/office/drawing/2014/main" id="{57AD8652-59DB-F444-A73F-4C92943D6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17961" r="-2413" b="18501"/>
          <a:stretch/>
        </p:blipFill>
        <p:spPr bwMode="auto">
          <a:xfrm>
            <a:off x="247265" y="4352213"/>
            <a:ext cx="1750836" cy="62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ard with a heart and spades&#10;&#10;Description automatically generated">
            <a:extLst>
              <a:ext uri="{FF2B5EF4-FFF2-40B4-BE49-F238E27FC236}">
                <a16:creationId xmlns:a16="http://schemas.microsoft.com/office/drawing/2014/main" id="{99998814-5B5A-6E8E-AC7F-03A1C3C34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369" y="4307799"/>
            <a:ext cx="737722" cy="80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6DF389B6-F967-8CAD-A0E5-DDD1E41FB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61" b="13998"/>
          <a:stretch/>
        </p:blipFill>
        <p:spPr bwMode="auto">
          <a:xfrm>
            <a:off x="7455392" y="4410883"/>
            <a:ext cx="1432682" cy="5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9758F93-DB38-A8A6-A2C0-01D65D8F9CA7}"/>
              </a:ext>
            </a:extLst>
          </p:cNvPr>
          <p:cNvGrpSpPr/>
          <p:nvPr/>
        </p:nvGrpSpPr>
        <p:grpSpPr>
          <a:xfrm>
            <a:off x="8192138" y="150589"/>
            <a:ext cx="850348" cy="671365"/>
            <a:chOff x="2905150" y="1447853"/>
            <a:chExt cx="1864352" cy="1412170"/>
          </a:xfrm>
          <a:solidFill>
            <a:schemeClr val="bg1"/>
          </a:solidFill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82B770F-63F8-82BA-C3D5-10A1663EA792}"/>
                </a:ext>
              </a:extLst>
            </p:cNvPr>
            <p:cNvSpPr/>
            <p:nvPr/>
          </p:nvSpPr>
          <p:spPr>
            <a:xfrm>
              <a:off x="3839978" y="1841525"/>
              <a:ext cx="753712" cy="719873"/>
            </a:xfrm>
            <a:custGeom>
              <a:avLst/>
              <a:gdLst>
                <a:gd name="connsiteX0" fmla="*/ 311485 w 753712"/>
                <a:gd name="connsiteY0" fmla="*/ 214185 h 719873"/>
                <a:gd name="connsiteX1" fmla="*/ 310324 w 753712"/>
                <a:gd name="connsiteY1" fmla="*/ 210524 h 719873"/>
                <a:gd name="connsiteX2" fmla="*/ 301216 w 753712"/>
                <a:gd name="connsiteY2" fmla="*/ 168912 h 719873"/>
                <a:gd name="connsiteX3" fmla="*/ 295143 w 753712"/>
                <a:gd name="connsiteY3" fmla="*/ 164983 h 719873"/>
                <a:gd name="connsiteX4" fmla="*/ 258621 w 753712"/>
                <a:gd name="connsiteY4" fmla="*/ 172216 h 719873"/>
                <a:gd name="connsiteX5" fmla="*/ 256121 w 753712"/>
                <a:gd name="connsiteY5" fmla="*/ 179538 h 719873"/>
                <a:gd name="connsiteX6" fmla="*/ 262104 w 753712"/>
                <a:gd name="connsiteY6" fmla="*/ 209453 h 719873"/>
                <a:gd name="connsiteX7" fmla="*/ 255228 w 753712"/>
                <a:gd name="connsiteY7" fmla="*/ 232670 h 719873"/>
                <a:gd name="connsiteX8" fmla="*/ 217634 w 753712"/>
                <a:gd name="connsiteY8" fmla="*/ 386707 h 719873"/>
                <a:gd name="connsiteX9" fmla="*/ 237458 w 753712"/>
                <a:gd name="connsiteY9" fmla="*/ 348666 h 719873"/>
                <a:gd name="connsiteX10" fmla="*/ 289429 w 753712"/>
                <a:gd name="connsiteY10" fmla="*/ 313126 h 719873"/>
                <a:gd name="connsiteX11" fmla="*/ 297108 w 753712"/>
                <a:gd name="connsiteY11" fmla="*/ 310983 h 719873"/>
                <a:gd name="connsiteX12" fmla="*/ 296930 w 753712"/>
                <a:gd name="connsiteY12" fmla="*/ 310715 h 719873"/>
                <a:gd name="connsiteX13" fmla="*/ 287107 w 753712"/>
                <a:gd name="connsiteY13" fmla="*/ 256155 h 719873"/>
                <a:gd name="connsiteX14" fmla="*/ 311485 w 753712"/>
                <a:gd name="connsiteY14" fmla="*/ 214185 h 719873"/>
                <a:gd name="connsiteX15" fmla="*/ 463022 w 753712"/>
                <a:gd name="connsiteY15" fmla="*/ 215793 h 719873"/>
                <a:gd name="connsiteX16" fmla="*/ 478649 w 753712"/>
                <a:gd name="connsiteY16" fmla="*/ 199898 h 719873"/>
                <a:gd name="connsiteX17" fmla="*/ 478559 w 753712"/>
                <a:gd name="connsiteY17" fmla="*/ 191057 h 719873"/>
                <a:gd name="connsiteX18" fmla="*/ 461057 w 753712"/>
                <a:gd name="connsiteY18" fmla="*/ 172752 h 719873"/>
                <a:gd name="connsiteX19" fmla="*/ 452574 w 753712"/>
                <a:gd name="connsiteY19" fmla="*/ 172930 h 719873"/>
                <a:gd name="connsiteX20" fmla="*/ 423999 w 753712"/>
                <a:gd name="connsiteY20" fmla="*/ 196683 h 719873"/>
                <a:gd name="connsiteX21" fmla="*/ 411229 w 753712"/>
                <a:gd name="connsiteY21" fmla="*/ 193379 h 719873"/>
                <a:gd name="connsiteX22" fmla="*/ 413551 w 753712"/>
                <a:gd name="connsiteY22" fmla="*/ 168198 h 719873"/>
                <a:gd name="connsiteX23" fmla="*/ 409890 w 753712"/>
                <a:gd name="connsiteY23" fmla="*/ 162750 h 719873"/>
                <a:gd name="connsiteX24" fmla="*/ 379350 w 753712"/>
                <a:gd name="connsiteY24" fmla="*/ 158732 h 719873"/>
                <a:gd name="connsiteX25" fmla="*/ 374796 w 753712"/>
                <a:gd name="connsiteY25" fmla="*/ 162929 h 719873"/>
                <a:gd name="connsiteX26" fmla="*/ 371314 w 753712"/>
                <a:gd name="connsiteY26" fmla="*/ 184628 h 719873"/>
                <a:gd name="connsiteX27" fmla="*/ 349793 w 753712"/>
                <a:gd name="connsiteY27" fmla="*/ 207577 h 719873"/>
                <a:gd name="connsiteX28" fmla="*/ 299519 w 753712"/>
                <a:gd name="connsiteY28" fmla="*/ 258655 h 719873"/>
                <a:gd name="connsiteX29" fmla="*/ 307824 w 753712"/>
                <a:gd name="connsiteY29" fmla="*/ 304197 h 719873"/>
                <a:gd name="connsiteX30" fmla="*/ 308538 w 753712"/>
                <a:gd name="connsiteY30" fmla="*/ 305358 h 719873"/>
                <a:gd name="connsiteX31" fmla="*/ 313807 w 753712"/>
                <a:gd name="connsiteY31" fmla="*/ 301428 h 719873"/>
                <a:gd name="connsiteX32" fmla="*/ 331220 w 753712"/>
                <a:gd name="connsiteY32" fmla="*/ 278033 h 719873"/>
                <a:gd name="connsiteX33" fmla="*/ 405782 w 753712"/>
                <a:gd name="connsiteY33" fmla="*/ 222669 h 719873"/>
                <a:gd name="connsiteX34" fmla="*/ 463022 w 753712"/>
                <a:gd name="connsiteY34" fmla="*/ 215793 h 719873"/>
                <a:gd name="connsiteX35" fmla="*/ 491508 w 753712"/>
                <a:gd name="connsiteY35" fmla="*/ 283569 h 719873"/>
                <a:gd name="connsiteX36" fmla="*/ 491329 w 753712"/>
                <a:gd name="connsiteY36" fmla="*/ 283212 h 719873"/>
                <a:gd name="connsiteX37" fmla="*/ 438197 w 753712"/>
                <a:gd name="connsiteY37" fmla="*/ 286069 h 719873"/>
                <a:gd name="connsiteX38" fmla="*/ 409979 w 753712"/>
                <a:gd name="connsiteY38" fmla="*/ 299732 h 719873"/>
                <a:gd name="connsiteX39" fmla="*/ 403014 w 753712"/>
                <a:gd name="connsiteY39" fmla="*/ 322056 h 719873"/>
                <a:gd name="connsiteX40" fmla="*/ 411319 w 753712"/>
                <a:gd name="connsiteY40" fmla="*/ 346791 h 719873"/>
                <a:gd name="connsiteX41" fmla="*/ 419177 w 753712"/>
                <a:gd name="connsiteY41" fmla="*/ 380278 h 719873"/>
                <a:gd name="connsiteX42" fmla="*/ 413462 w 753712"/>
                <a:gd name="connsiteY42" fmla="*/ 405906 h 719873"/>
                <a:gd name="connsiteX43" fmla="*/ 403550 w 753712"/>
                <a:gd name="connsiteY43" fmla="*/ 409745 h 719873"/>
                <a:gd name="connsiteX44" fmla="*/ 402836 w 753712"/>
                <a:gd name="connsiteY44" fmla="*/ 399119 h 719873"/>
                <a:gd name="connsiteX45" fmla="*/ 406675 w 753712"/>
                <a:gd name="connsiteY45" fmla="*/ 380099 h 719873"/>
                <a:gd name="connsiteX46" fmla="*/ 400246 w 753712"/>
                <a:gd name="connsiteY46" fmla="*/ 352774 h 719873"/>
                <a:gd name="connsiteX47" fmla="*/ 390512 w 753712"/>
                <a:gd name="connsiteY47" fmla="*/ 323395 h 719873"/>
                <a:gd name="connsiteX48" fmla="*/ 400871 w 753712"/>
                <a:gd name="connsiteY48" fmla="*/ 291249 h 719873"/>
                <a:gd name="connsiteX49" fmla="*/ 435518 w 753712"/>
                <a:gd name="connsiteY49" fmla="*/ 273925 h 719873"/>
                <a:gd name="connsiteX50" fmla="*/ 512849 w 753712"/>
                <a:gd name="connsiteY50" fmla="*/ 272585 h 719873"/>
                <a:gd name="connsiteX51" fmla="*/ 518743 w 753712"/>
                <a:gd name="connsiteY51" fmla="*/ 268299 h 719873"/>
                <a:gd name="connsiteX52" fmla="*/ 526065 w 753712"/>
                <a:gd name="connsiteY52" fmla="*/ 237135 h 719873"/>
                <a:gd name="connsiteX53" fmla="*/ 522672 w 753712"/>
                <a:gd name="connsiteY53" fmla="*/ 232045 h 719873"/>
                <a:gd name="connsiteX54" fmla="*/ 470969 w 753712"/>
                <a:gd name="connsiteY54" fmla="*/ 228294 h 719873"/>
                <a:gd name="connsiteX55" fmla="*/ 408908 w 753712"/>
                <a:gd name="connsiteY55" fmla="*/ 235081 h 719873"/>
                <a:gd name="connsiteX56" fmla="*/ 342560 w 753712"/>
                <a:gd name="connsiteY56" fmla="*/ 283480 h 719873"/>
                <a:gd name="connsiteX57" fmla="*/ 321843 w 753712"/>
                <a:gd name="connsiteY57" fmla="*/ 311251 h 719873"/>
                <a:gd name="connsiteX58" fmla="*/ 292107 w 753712"/>
                <a:gd name="connsiteY58" fmla="*/ 325628 h 719873"/>
                <a:gd name="connsiteX59" fmla="*/ 247816 w 753712"/>
                <a:gd name="connsiteY59" fmla="*/ 356167 h 719873"/>
                <a:gd name="connsiteX60" fmla="*/ 224331 w 753712"/>
                <a:gd name="connsiteY60" fmla="*/ 406709 h 719873"/>
                <a:gd name="connsiteX61" fmla="*/ 227635 w 753712"/>
                <a:gd name="connsiteY61" fmla="*/ 415193 h 719873"/>
                <a:gd name="connsiteX62" fmla="*/ 388012 w 753712"/>
                <a:gd name="connsiteY62" fmla="*/ 563425 h 719873"/>
                <a:gd name="connsiteX63" fmla="*/ 492311 w 753712"/>
                <a:gd name="connsiteY63" fmla="*/ 417336 h 719873"/>
                <a:gd name="connsiteX64" fmla="*/ 491508 w 753712"/>
                <a:gd name="connsiteY64" fmla="*/ 283569 h 719873"/>
                <a:gd name="connsiteX65" fmla="*/ 404800 w 753712"/>
                <a:gd name="connsiteY65" fmla="*/ 114083 h 719873"/>
                <a:gd name="connsiteX66" fmla="*/ 130302 w 753712"/>
                <a:gd name="connsiteY66" fmla="*/ 16929 h 719873"/>
                <a:gd name="connsiteX67" fmla="*/ 55828 w 753712"/>
                <a:gd name="connsiteY67" fmla="*/ 381349 h 719873"/>
                <a:gd name="connsiteX68" fmla="*/ 280410 w 753712"/>
                <a:gd name="connsiteY68" fmla="*/ 719873 h 719873"/>
                <a:gd name="connsiteX69" fmla="*/ 620184 w 753712"/>
                <a:gd name="connsiteY69" fmla="*/ 497346 h 719873"/>
                <a:gd name="connsiteX70" fmla="*/ 711267 w 753712"/>
                <a:gd name="connsiteY70" fmla="*/ 151945 h 719873"/>
                <a:gd name="connsiteX71" fmla="*/ 404800 w 753712"/>
                <a:gd name="connsiteY71" fmla="*/ 114083 h 719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753712" h="719873">
                  <a:moveTo>
                    <a:pt x="311485" y="214185"/>
                  </a:moveTo>
                  <a:cubicBezTo>
                    <a:pt x="311038" y="213114"/>
                    <a:pt x="310592" y="211953"/>
                    <a:pt x="310324" y="210524"/>
                  </a:cubicBezTo>
                  <a:cubicBezTo>
                    <a:pt x="310324" y="210524"/>
                    <a:pt x="307199" y="196683"/>
                    <a:pt x="301216" y="168912"/>
                  </a:cubicBezTo>
                  <a:cubicBezTo>
                    <a:pt x="300501" y="165429"/>
                    <a:pt x="298537" y="164090"/>
                    <a:pt x="295143" y="164983"/>
                  </a:cubicBezTo>
                  <a:cubicBezTo>
                    <a:pt x="295143" y="164983"/>
                    <a:pt x="282910" y="167126"/>
                    <a:pt x="258621" y="172216"/>
                  </a:cubicBezTo>
                  <a:cubicBezTo>
                    <a:pt x="255585" y="172841"/>
                    <a:pt x="254871" y="175609"/>
                    <a:pt x="256121" y="179538"/>
                  </a:cubicBezTo>
                  <a:cubicBezTo>
                    <a:pt x="256121" y="179538"/>
                    <a:pt x="258443" y="189450"/>
                    <a:pt x="262104" y="209453"/>
                  </a:cubicBezTo>
                  <a:cubicBezTo>
                    <a:pt x="263711" y="218025"/>
                    <a:pt x="261836" y="226508"/>
                    <a:pt x="255228" y="232670"/>
                  </a:cubicBezTo>
                  <a:cubicBezTo>
                    <a:pt x="215759" y="269817"/>
                    <a:pt x="199596" y="321877"/>
                    <a:pt x="217634" y="386707"/>
                  </a:cubicBezTo>
                  <a:cubicBezTo>
                    <a:pt x="223260" y="371794"/>
                    <a:pt x="229957" y="359114"/>
                    <a:pt x="237458" y="348666"/>
                  </a:cubicBezTo>
                  <a:cubicBezTo>
                    <a:pt x="251567" y="329110"/>
                    <a:pt x="268890" y="317323"/>
                    <a:pt x="289429" y="313126"/>
                  </a:cubicBezTo>
                  <a:cubicBezTo>
                    <a:pt x="292018" y="312591"/>
                    <a:pt x="294608" y="311876"/>
                    <a:pt x="297108" y="310983"/>
                  </a:cubicBezTo>
                  <a:lnTo>
                    <a:pt x="296930" y="310715"/>
                  </a:lnTo>
                  <a:cubicBezTo>
                    <a:pt x="286482" y="293570"/>
                    <a:pt x="283356" y="274282"/>
                    <a:pt x="287107" y="256155"/>
                  </a:cubicBezTo>
                  <a:cubicBezTo>
                    <a:pt x="290322" y="240707"/>
                    <a:pt x="298537" y="226062"/>
                    <a:pt x="311485" y="214185"/>
                  </a:cubicBezTo>
                  <a:moveTo>
                    <a:pt x="463022" y="215793"/>
                  </a:moveTo>
                  <a:cubicBezTo>
                    <a:pt x="466772" y="212042"/>
                    <a:pt x="472041" y="206774"/>
                    <a:pt x="478649" y="199898"/>
                  </a:cubicBezTo>
                  <a:cubicBezTo>
                    <a:pt x="481506" y="196951"/>
                    <a:pt x="481417" y="193915"/>
                    <a:pt x="478559" y="191057"/>
                  </a:cubicBezTo>
                  <a:cubicBezTo>
                    <a:pt x="478559" y="191057"/>
                    <a:pt x="473112" y="184539"/>
                    <a:pt x="461057" y="172752"/>
                  </a:cubicBezTo>
                  <a:cubicBezTo>
                    <a:pt x="458378" y="170162"/>
                    <a:pt x="455164" y="170698"/>
                    <a:pt x="452574" y="172930"/>
                  </a:cubicBezTo>
                  <a:cubicBezTo>
                    <a:pt x="452574" y="172930"/>
                    <a:pt x="443198" y="181056"/>
                    <a:pt x="423999" y="196683"/>
                  </a:cubicBezTo>
                  <a:cubicBezTo>
                    <a:pt x="415426" y="203738"/>
                    <a:pt x="410962" y="202398"/>
                    <a:pt x="411229" y="193379"/>
                  </a:cubicBezTo>
                  <a:cubicBezTo>
                    <a:pt x="411229" y="193379"/>
                    <a:pt x="411497" y="184985"/>
                    <a:pt x="413551" y="168198"/>
                  </a:cubicBezTo>
                  <a:cubicBezTo>
                    <a:pt x="413908" y="165072"/>
                    <a:pt x="413194" y="163375"/>
                    <a:pt x="409890" y="162750"/>
                  </a:cubicBezTo>
                  <a:cubicBezTo>
                    <a:pt x="409890" y="162750"/>
                    <a:pt x="399710" y="161232"/>
                    <a:pt x="379350" y="158732"/>
                  </a:cubicBezTo>
                  <a:cubicBezTo>
                    <a:pt x="376850" y="158464"/>
                    <a:pt x="375332" y="159982"/>
                    <a:pt x="374796" y="162929"/>
                  </a:cubicBezTo>
                  <a:cubicBezTo>
                    <a:pt x="374796" y="162929"/>
                    <a:pt x="373725" y="170162"/>
                    <a:pt x="371314" y="184628"/>
                  </a:cubicBezTo>
                  <a:cubicBezTo>
                    <a:pt x="369528" y="195344"/>
                    <a:pt x="362206" y="202934"/>
                    <a:pt x="349793" y="207577"/>
                  </a:cubicBezTo>
                  <a:cubicBezTo>
                    <a:pt x="324254" y="217132"/>
                    <a:pt x="306038" y="229455"/>
                    <a:pt x="299519" y="258655"/>
                  </a:cubicBezTo>
                  <a:cubicBezTo>
                    <a:pt x="296394" y="273746"/>
                    <a:pt x="299073" y="289820"/>
                    <a:pt x="307824" y="304197"/>
                  </a:cubicBezTo>
                  <a:cubicBezTo>
                    <a:pt x="308092" y="304554"/>
                    <a:pt x="308270" y="305000"/>
                    <a:pt x="308538" y="305358"/>
                  </a:cubicBezTo>
                  <a:cubicBezTo>
                    <a:pt x="310324" y="304197"/>
                    <a:pt x="312110" y="302857"/>
                    <a:pt x="313807" y="301428"/>
                  </a:cubicBezTo>
                  <a:cubicBezTo>
                    <a:pt x="320593" y="295803"/>
                    <a:pt x="326576" y="288034"/>
                    <a:pt x="331220" y="278033"/>
                  </a:cubicBezTo>
                  <a:cubicBezTo>
                    <a:pt x="343543" y="251422"/>
                    <a:pt x="368099" y="232313"/>
                    <a:pt x="405782" y="222669"/>
                  </a:cubicBezTo>
                  <a:cubicBezTo>
                    <a:pt x="422213" y="218650"/>
                    <a:pt x="441322" y="216239"/>
                    <a:pt x="463022" y="215793"/>
                  </a:cubicBezTo>
                  <a:close/>
                  <a:moveTo>
                    <a:pt x="491508" y="283569"/>
                  </a:moveTo>
                  <a:lnTo>
                    <a:pt x="491329" y="283212"/>
                  </a:lnTo>
                  <a:cubicBezTo>
                    <a:pt x="470076" y="281962"/>
                    <a:pt x="452217" y="282944"/>
                    <a:pt x="438197" y="286069"/>
                  </a:cubicBezTo>
                  <a:cubicBezTo>
                    <a:pt x="425338" y="288927"/>
                    <a:pt x="415873" y="293570"/>
                    <a:pt x="409979" y="299732"/>
                  </a:cubicBezTo>
                  <a:cubicBezTo>
                    <a:pt x="404532" y="305536"/>
                    <a:pt x="402121" y="313037"/>
                    <a:pt x="403014" y="322056"/>
                  </a:cubicBezTo>
                  <a:cubicBezTo>
                    <a:pt x="403729" y="329289"/>
                    <a:pt x="406497" y="337504"/>
                    <a:pt x="411319" y="346791"/>
                  </a:cubicBezTo>
                  <a:cubicBezTo>
                    <a:pt x="417212" y="357953"/>
                    <a:pt x="419355" y="369651"/>
                    <a:pt x="419177" y="380278"/>
                  </a:cubicBezTo>
                  <a:cubicBezTo>
                    <a:pt x="418998" y="390011"/>
                    <a:pt x="416766" y="398941"/>
                    <a:pt x="413462" y="405906"/>
                  </a:cubicBezTo>
                  <a:cubicBezTo>
                    <a:pt x="410872" y="411263"/>
                    <a:pt x="406139" y="411710"/>
                    <a:pt x="403550" y="409745"/>
                  </a:cubicBezTo>
                  <a:cubicBezTo>
                    <a:pt x="401139" y="407960"/>
                    <a:pt x="400692" y="404120"/>
                    <a:pt x="402836" y="399119"/>
                  </a:cubicBezTo>
                  <a:cubicBezTo>
                    <a:pt x="405068" y="393940"/>
                    <a:pt x="406586" y="387332"/>
                    <a:pt x="406675" y="380099"/>
                  </a:cubicBezTo>
                  <a:cubicBezTo>
                    <a:pt x="406854" y="371348"/>
                    <a:pt x="405068" y="361793"/>
                    <a:pt x="400246" y="352774"/>
                  </a:cubicBezTo>
                  <a:cubicBezTo>
                    <a:pt x="394620" y="342058"/>
                    <a:pt x="391406" y="332236"/>
                    <a:pt x="390512" y="323395"/>
                  </a:cubicBezTo>
                  <a:cubicBezTo>
                    <a:pt x="389262" y="310537"/>
                    <a:pt x="392834" y="299821"/>
                    <a:pt x="400871" y="291249"/>
                  </a:cubicBezTo>
                  <a:cubicBezTo>
                    <a:pt x="408551" y="283123"/>
                    <a:pt x="420159" y="277318"/>
                    <a:pt x="435518" y="273925"/>
                  </a:cubicBezTo>
                  <a:cubicBezTo>
                    <a:pt x="455164" y="269549"/>
                    <a:pt x="481149" y="269014"/>
                    <a:pt x="512849" y="272585"/>
                  </a:cubicBezTo>
                  <a:cubicBezTo>
                    <a:pt x="515975" y="272496"/>
                    <a:pt x="517939" y="271335"/>
                    <a:pt x="518743" y="268299"/>
                  </a:cubicBezTo>
                  <a:cubicBezTo>
                    <a:pt x="518743" y="268299"/>
                    <a:pt x="521422" y="257941"/>
                    <a:pt x="526065" y="237135"/>
                  </a:cubicBezTo>
                  <a:cubicBezTo>
                    <a:pt x="526690" y="234188"/>
                    <a:pt x="525351" y="232313"/>
                    <a:pt x="522672" y="232045"/>
                  </a:cubicBezTo>
                  <a:cubicBezTo>
                    <a:pt x="503920" y="230169"/>
                    <a:pt x="486685" y="228919"/>
                    <a:pt x="470969" y="228294"/>
                  </a:cubicBezTo>
                  <a:cubicBezTo>
                    <a:pt x="447038" y="228294"/>
                    <a:pt x="426410" y="230616"/>
                    <a:pt x="408908" y="235081"/>
                  </a:cubicBezTo>
                  <a:cubicBezTo>
                    <a:pt x="375154" y="243743"/>
                    <a:pt x="353276" y="260352"/>
                    <a:pt x="342560" y="283480"/>
                  </a:cubicBezTo>
                  <a:cubicBezTo>
                    <a:pt x="337113" y="295267"/>
                    <a:pt x="329969" y="304375"/>
                    <a:pt x="321843" y="311251"/>
                  </a:cubicBezTo>
                  <a:cubicBezTo>
                    <a:pt x="312824" y="318841"/>
                    <a:pt x="302555" y="323485"/>
                    <a:pt x="292107" y="325628"/>
                  </a:cubicBezTo>
                  <a:cubicBezTo>
                    <a:pt x="274784" y="329110"/>
                    <a:pt x="260050" y="339290"/>
                    <a:pt x="247816" y="356167"/>
                  </a:cubicBezTo>
                  <a:cubicBezTo>
                    <a:pt x="238440" y="369115"/>
                    <a:pt x="230671" y="385903"/>
                    <a:pt x="224331" y="406709"/>
                  </a:cubicBezTo>
                  <a:cubicBezTo>
                    <a:pt x="225403" y="409478"/>
                    <a:pt x="226474" y="412335"/>
                    <a:pt x="227635" y="415193"/>
                  </a:cubicBezTo>
                  <a:cubicBezTo>
                    <a:pt x="268890" y="516009"/>
                    <a:pt x="327112" y="565301"/>
                    <a:pt x="388012" y="563425"/>
                  </a:cubicBezTo>
                  <a:cubicBezTo>
                    <a:pt x="422927" y="562354"/>
                    <a:pt x="459539" y="513687"/>
                    <a:pt x="492311" y="417336"/>
                  </a:cubicBezTo>
                  <a:cubicBezTo>
                    <a:pt x="511599" y="360364"/>
                    <a:pt x="509010" y="314109"/>
                    <a:pt x="491508" y="283569"/>
                  </a:cubicBezTo>
                  <a:close/>
                  <a:moveTo>
                    <a:pt x="404800" y="114083"/>
                  </a:moveTo>
                  <a:cubicBezTo>
                    <a:pt x="364527" y="9785"/>
                    <a:pt x="225581" y="-24059"/>
                    <a:pt x="130302" y="16929"/>
                  </a:cubicBezTo>
                  <a:cubicBezTo>
                    <a:pt x="9751" y="68810"/>
                    <a:pt x="-52311" y="230884"/>
                    <a:pt x="55828" y="381349"/>
                  </a:cubicBezTo>
                  <a:cubicBezTo>
                    <a:pt x="141464" y="500560"/>
                    <a:pt x="230403" y="601734"/>
                    <a:pt x="280410" y="719873"/>
                  </a:cubicBezTo>
                  <a:cubicBezTo>
                    <a:pt x="372921" y="631023"/>
                    <a:pt x="494544" y="573069"/>
                    <a:pt x="620184" y="497346"/>
                  </a:cubicBezTo>
                  <a:cubicBezTo>
                    <a:pt x="768864" y="407692"/>
                    <a:pt x="784223" y="249815"/>
                    <a:pt x="711267" y="151945"/>
                  </a:cubicBezTo>
                  <a:cubicBezTo>
                    <a:pt x="643759" y="61220"/>
                    <a:pt x="489096" y="27823"/>
                    <a:pt x="404800" y="114083"/>
                  </a:cubicBezTo>
                  <a:close/>
                </a:path>
              </a:pathLst>
            </a:custGeom>
            <a:grpFill/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0A94D99-1B72-19F2-01EF-1128D0313F24}"/>
                </a:ext>
              </a:extLst>
            </p:cNvPr>
            <p:cNvSpPr/>
            <p:nvPr/>
          </p:nvSpPr>
          <p:spPr>
            <a:xfrm>
              <a:off x="3923563" y="1552723"/>
              <a:ext cx="129766" cy="150449"/>
            </a:xfrm>
            <a:custGeom>
              <a:avLst/>
              <a:gdLst>
                <a:gd name="connsiteX0" fmla="*/ 55825 w 129766"/>
                <a:gd name="connsiteY0" fmla="*/ 82489 h 150449"/>
                <a:gd name="connsiteX1" fmla="*/ 88776 w 129766"/>
                <a:gd name="connsiteY1" fmla="*/ 89275 h 150449"/>
                <a:gd name="connsiteX2" fmla="*/ 80829 w 129766"/>
                <a:gd name="connsiteY2" fmla="*/ 43555 h 150449"/>
                <a:gd name="connsiteX3" fmla="*/ 55825 w 129766"/>
                <a:gd name="connsiteY3" fmla="*/ 82489 h 150449"/>
                <a:gd name="connsiteX4" fmla="*/ 29572 w 129766"/>
                <a:gd name="connsiteY4" fmla="*/ 123297 h 150449"/>
                <a:gd name="connsiteX5" fmla="*/ 22250 w 129766"/>
                <a:gd name="connsiteY5" fmla="*/ 129727 h 150449"/>
                <a:gd name="connsiteX6" fmla="*/ 13052 w 129766"/>
                <a:gd name="connsiteY6" fmla="*/ 130084 h 150449"/>
                <a:gd name="connsiteX7" fmla="*/ 2515 w 129766"/>
                <a:gd name="connsiteY7" fmla="*/ 123922 h 150449"/>
                <a:gd name="connsiteX8" fmla="*/ 372 w 129766"/>
                <a:gd name="connsiteY8" fmla="*/ 112939 h 150449"/>
                <a:gd name="connsiteX9" fmla="*/ 1711 w 129766"/>
                <a:gd name="connsiteY9" fmla="*/ 108474 h 150449"/>
                <a:gd name="connsiteX10" fmla="*/ 3676 w 129766"/>
                <a:gd name="connsiteY10" fmla="*/ 105170 h 150449"/>
                <a:gd name="connsiteX11" fmla="*/ 70113 w 129766"/>
                <a:gd name="connsiteY11" fmla="*/ 9801 h 150449"/>
                <a:gd name="connsiteX12" fmla="*/ 78953 w 129766"/>
                <a:gd name="connsiteY12" fmla="*/ 1675 h 150449"/>
                <a:gd name="connsiteX13" fmla="*/ 90562 w 129766"/>
                <a:gd name="connsiteY13" fmla="*/ 514 h 150449"/>
                <a:gd name="connsiteX14" fmla="*/ 100920 w 129766"/>
                <a:gd name="connsiteY14" fmla="*/ 6229 h 150449"/>
                <a:gd name="connsiteX15" fmla="*/ 105921 w 129766"/>
                <a:gd name="connsiteY15" fmla="*/ 17213 h 150449"/>
                <a:gd name="connsiteX16" fmla="*/ 129317 w 129766"/>
                <a:gd name="connsiteY16" fmla="*/ 131066 h 150449"/>
                <a:gd name="connsiteX17" fmla="*/ 129406 w 129766"/>
                <a:gd name="connsiteY17" fmla="*/ 137853 h 150449"/>
                <a:gd name="connsiteX18" fmla="*/ 122352 w 129766"/>
                <a:gd name="connsiteY18" fmla="*/ 148211 h 150449"/>
                <a:gd name="connsiteX19" fmla="*/ 109671 w 129766"/>
                <a:gd name="connsiteY19" fmla="*/ 149997 h 150449"/>
                <a:gd name="connsiteX20" fmla="*/ 101099 w 129766"/>
                <a:gd name="connsiteY20" fmla="*/ 145711 h 150449"/>
                <a:gd name="connsiteX21" fmla="*/ 97259 w 129766"/>
                <a:gd name="connsiteY21" fmla="*/ 137585 h 150449"/>
                <a:gd name="connsiteX22" fmla="*/ 93777 w 129766"/>
                <a:gd name="connsiteY22" fmla="*/ 117493 h 150449"/>
                <a:gd name="connsiteX23" fmla="*/ 40556 w 129766"/>
                <a:gd name="connsiteY23" fmla="*/ 106599 h 150449"/>
                <a:gd name="connsiteX24" fmla="*/ 29572 w 129766"/>
                <a:gd name="connsiteY24" fmla="*/ 123297 h 150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9766" h="150449">
                  <a:moveTo>
                    <a:pt x="55825" y="82489"/>
                  </a:moveTo>
                  <a:lnTo>
                    <a:pt x="88776" y="89275"/>
                  </a:lnTo>
                  <a:lnTo>
                    <a:pt x="80829" y="43555"/>
                  </a:lnTo>
                  <a:lnTo>
                    <a:pt x="55825" y="82489"/>
                  </a:lnTo>
                  <a:close/>
                  <a:moveTo>
                    <a:pt x="29572" y="123297"/>
                  </a:moveTo>
                  <a:cubicBezTo>
                    <a:pt x="27340" y="126601"/>
                    <a:pt x="24929" y="128744"/>
                    <a:pt x="22250" y="129727"/>
                  </a:cubicBezTo>
                  <a:cubicBezTo>
                    <a:pt x="19571" y="130620"/>
                    <a:pt x="16535" y="130798"/>
                    <a:pt x="13052" y="130084"/>
                  </a:cubicBezTo>
                  <a:cubicBezTo>
                    <a:pt x="8320" y="129102"/>
                    <a:pt x="4837" y="127048"/>
                    <a:pt x="2515" y="123922"/>
                  </a:cubicBezTo>
                  <a:cubicBezTo>
                    <a:pt x="194" y="120797"/>
                    <a:pt x="-521" y="117136"/>
                    <a:pt x="372" y="112939"/>
                  </a:cubicBezTo>
                  <a:cubicBezTo>
                    <a:pt x="729" y="111153"/>
                    <a:pt x="1176" y="109724"/>
                    <a:pt x="1711" y="108474"/>
                  </a:cubicBezTo>
                  <a:cubicBezTo>
                    <a:pt x="2247" y="107224"/>
                    <a:pt x="2872" y="106152"/>
                    <a:pt x="3676" y="105170"/>
                  </a:cubicBezTo>
                  <a:lnTo>
                    <a:pt x="70113" y="9801"/>
                  </a:lnTo>
                  <a:cubicBezTo>
                    <a:pt x="72703" y="6140"/>
                    <a:pt x="75649" y="3461"/>
                    <a:pt x="78953" y="1675"/>
                  </a:cubicBezTo>
                  <a:cubicBezTo>
                    <a:pt x="82257" y="-22"/>
                    <a:pt x="86097" y="-468"/>
                    <a:pt x="90562" y="514"/>
                  </a:cubicBezTo>
                  <a:cubicBezTo>
                    <a:pt x="95027" y="1407"/>
                    <a:pt x="98420" y="3372"/>
                    <a:pt x="100920" y="6229"/>
                  </a:cubicBezTo>
                  <a:cubicBezTo>
                    <a:pt x="103331" y="9087"/>
                    <a:pt x="105028" y="12748"/>
                    <a:pt x="105921" y="17213"/>
                  </a:cubicBezTo>
                  <a:lnTo>
                    <a:pt x="129317" y="131066"/>
                  </a:lnTo>
                  <a:cubicBezTo>
                    <a:pt x="129853" y="133120"/>
                    <a:pt x="129942" y="135442"/>
                    <a:pt x="129406" y="137853"/>
                  </a:cubicBezTo>
                  <a:cubicBezTo>
                    <a:pt x="128424" y="142585"/>
                    <a:pt x="126102" y="146068"/>
                    <a:pt x="122352" y="148211"/>
                  </a:cubicBezTo>
                  <a:cubicBezTo>
                    <a:pt x="118601" y="150354"/>
                    <a:pt x="114404" y="150979"/>
                    <a:pt x="109671" y="149997"/>
                  </a:cubicBezTo>
                  <a:cubicBezTo>
                    <a:pt x="105921" y="149193"/>
                    <a:pt x="103063" y="147765"/>
                    <a:pt x="101099" y="145711"/>
                  </a:cubicBezTo>
                  <a:cubicBezTo>
                    <a:pt x="99134" y="143657"/>
                    <a:pt x="97884" y="140889"/>
                    <a:pt x="97259" y="137585"/>
                  </a:cubicBezTo>
                  <a:lnTo>
                    <a:pt x="93777" y="117493"/>
                  </a:lnTo>
                  <a:lnTo>
                    <a:pt x="40556" y="106599"/>
                  </a:lnTo>
                  <a:lnTo>
                    <a:pt x="29572" y="123297"/>
                  </a:lnTo>
                  <a:close/>
                </a:path>
              </a:pathLst>
            </a:custGeom>
            <a:grpFill/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865CF59-FF68-9A48-5FDB-1A219DE65758}"/>
                </a:ext>
              </a:extLst>
            </p:cNvPr>
            <p:cNvSpPr/>
            <p:nvPr/>
          </p:nvSpPr>
          <p:spPr>
            <a:xfrm>
              <a:off x="3086037" y="1743082"/>
              <a:ext cx="687879" cy="835461"/>
            </a:xfrm>
            <a:custGeom>
              <a:avLst/>
              <a:gdLst>
                <a:gd name="connsiteX0" fmla="*/ 537682 w 687879"/>
                <a:gd name="connsiteY0" fmla="*/ 801529 h 835461"/>
                <a:gd name="connsiteX1" fmla="*/ 332567 w 687879"/>
                <a:gd name="connsiteY1" fmla="*/ 835462 h 835461"/>
                <a:gd name="connsiteX2" fmla="*/ 387306 w 687879"/>
                <a:gd name="connsiteY2" fmla="*/ 635526 h 835461"/>
                <a:gd name="connsiteX3" fmla="*/ 348016 w 687879"/>
                <a:gd name="connsiteY3" fmla="*/ 676781 h 835461"/>
                <a:gd name="connsiteX4" fmla="*/ 62176 w 687879"/>
                <a:gd name="connsiteY4" fmla="*/ 329595 h 835461"/>
                <a:gd name="connsiteX5" fmla="*/ 299706 w 687879"/>
                <a:gd name="connsiteY5" fmla="*/ 0 h 835461"/>
                <a:gd name="connsiteX6" fmla="*/ 630729 w 687879"/>
                <a:gd name="connsiteY6" fmla="*/ 235565 h 835461"/>
                <a:gd name="connsiteX7" fmla="*/ 687880 w 687879"/>
                <a:gd name="connsiteY7" fmla="*/ 283160 h 835461"/>
                <a:gd name="connsiteX8" fmla="*/ 650375 w 687879"/>
                <a:gd name="connsiteY8" fmla="*/ 455146 h 835461"/>
                <a:gd name="connsiteX9" fmla="*/ 632605 w 687879"/>
                <a:gd name="connsiteY9" fmla="*/ 393978 h 835461"/>
                <a:gd name="connsiteX10" fmla="*/ 455350 w 687879"/>
                <a:gd name="connsiteY10" fmla="*/ 230118 h 835461"/>
                <a:gd name="connsiteX11" fmla="*/ 391682 w 687879"/>
                <a:gd name="connsiteY11" fmla="*/ 246102 h 835461"/>
                <a:gd name="connsiteX12" fmla="*/ 382305 w 687879"/>
                <a:gd name="connsiteY12" fmla="*/ 278695 h 835461"/>
                <a:gd name="connsiteX13" fmla="*/ 391771 w 687879"/>
                <a:gd name="connsiteY13" fmla="*/ 335667 h 835461"/>
                <a:gd name="connsiteX14" fmla="*/ 384717 w 687879"/>
                <a:gd name="connsiteY14" fmla="*/ 331202 h 835461"/>
                <a:gd name="connsiteX15" fmla="*/ 375072 w 687879"/>
                <a:gd name="connsiteY15" fmla="*/ 316825 h 835461"/>
                <a:gd name="connsiteX16" fmla="*/ 374715 w 687879"/>
                <a:gd name="connsiteY16" fmla="*/ 314504 h 835461"/>
                <a:gd name="connsiteX17" fmla="*/ 374626 w 687879"/>
                <a:gd name="connsiteY17" fmla="*/ 313432 h 835461"/>
                <a:gd name="connsiteX18" fmla="*/ 349623 w 687879"/>
                <a:gd name="connsiteY18" fmla="*/ 162342 h 835461"/>
                <a:gd name="connsiteX19" fmla="*/ 334978 w 687879"/>
                <a:gd name="connsiteY19" fmla="*/ 151894 h 835461"/>
                <a:gd name="connsiteX20" fmla="*/ 325245 w 687879"/>
                <a:gd name="connsiteY20" fmla="*/ 153501 h 835461"/>
                <a:gd name="connsiteX21" fmla="*/ 315511 w 687879"/>
                <a:gd name="connsiteY21" fmla="*/ 155109 h 835461"/>
                <a:gd name="connsiteX22" fmla="*/ 305064 w 687879"/>
                <a:gd name="connsiteY22" fmla="*/ 169753 h 835461"/>
                <a:gd name="connsiteX23" fmla="*/ 330067 w 687879"/>
                <a:gd name="connsiteY23" fmla="*/ 320844 h 835461"/>
                <a:gd name="connsiteX24" fmla="*/ 330245 w 687879"/>
                <a:gd name="connsiteY24" fmla="*/ 321826 h 835461"/>
                <a:gd name="connsiteX25" fmla="*/ 330603 w 687879"/>
                <a:gd name="connsiteY25" fmla="*/ 324148 h 835461"/>
                <a:gd name="connsiteX26" fmla="*/ 326138 w 687879"/>
                <a:gd name="connsiteY26" fmla="*/ 340846 h 835461"/>
                <a:gd name="connsiteX27" fmla="*/ 320959 w 687879"/>
                <a:gd name="connsiteY27" fmla="*/ 347365 h 835461"/>
                <a:gd name="connsiteX28" fmla="*/ 311493 w 687879"/>
                <a:gd name="connsiteY28" fmla="*/ 290393 h 835461"/>
                <a:gd name="connsiteX29" fmla="*/ 292116 w 687879"/>
                <a:gd name="connsiteY29" fmla="*/ 262533 h 835461"/>
                <a:gd name="connsiteX30" fmla="*/ 226661 w 687879"/>
                <a:gd name="connsiteY30" fmla="*/ 267891 h 835461"/>
                <a:gd name="connsiteX31" fmla="*/ 111557 w 687879"/>
                <a:gd name="connsiteY31" fmla="*/ 480149 h 835461"/>
                <a:gd name="connsiteX32" fmla="*/ 143972 w 687879"/>
                <a:gd name="connsiteY32" fmla="*/ 608290 h 835461"/>
                <a:gd name="connsiteX33" fmla="*/ 181388 w 687879"/>
                <a:gd name="connsiteY33" fmla="*/ 611148 h 835461"/>
                <a:gd name="connsiteX34" fmla="*/ 262916 w 687879"/>
                <a:gd name="connsiteY34" fmla="*/ 613380 h 835461"/>
                <a:gd name="connsiteX35" fmla="*/ 341765 w 687879"/>
                <a:gd name="connsiteY35" fmla="*/ 597753 h 835461"/>
                <a:gd name="connsiteX36" fmla="*/ 350605 w 687879"/>
                <a:gd name="connsiteY36" fmla="*/ 527030 h 835461"/>
                <a:gd name="connsiteX37" fmla="*/ 350069 w 687879"/>
                <a:gd name="connsiteY37" fmla="*/ 523994 h 835461"/>
                <a:gd name="connsiteX38" fmla="*/ 330513 w 687879"/>
                <a:gd name="connsiteY38" fmla="*/ 405765 h 835461"/>
                <a:gd name="connsiteX39" fmla="*/ 350337 w 687879"/>
                <a:gd name="connsiteY39" fmla="*/ 380762 h 835461"/>
                <a:gd name="connsiteX40" fmla="*/ 361410 w 687879"/>
                <a:gd name="connsiteY40" fmla="*/ 372725 h 835461"/>
                <a:gd name="connsiteX41" fmla="*/ 374537 w 687879"/>
                <a:gd name="connsiteY41" fmla="*/ 376743 h 835461"/>
                <a:gd name="connsiteX42" fmla="*/ 401326 w 687879"/>
                <a:gd name="connsiteY42" fmla="*/ 394067 h 835461"/>
                <a:gd name="connsiteX43" fmla="*/ 420882 w 687879"/>
                <a:gd name="connsiteY43" fmla="*/ 512296 h 835461"/>
                <a:gd name="connsiteX44" fmla="*/ 421418 w 687879"/>
                <a:gd name="connsiteY44" fmla="*/ 515332 h 835461"/>
                <a:gd name="connsiteX45" fmla="*/ 452582 w 687879"/>
                <a:gd name="connsiteY45" fmla="*/ 579447 h 835461"/>
                <a:gd name="connsiteX46" fmla="*/ 532235 w 687879"/>
                <a:gd name="connsiteY46" fmla="*/ 568910 h 835461"/>
                <a:gd name="connsiteX47" fmla="*/ 608673 w 687879"/>
                <a:gd name="connsiteY47" fmla="*/ 540514 h 835461"/>
                <a:gd name="connsiteX48" fmla="*/ 632783 w 687879"/>
                <a:gd name="connsiteY48" fmla="*/ 535692 h 835461"/>
                <a:gd name="connsiteX49" fmla="*/ 607334 w 687879"/>
                <a:gd name="connsiteY49" fmla="*/ 652671 h 835461"/>
                <a:gd name="connsiteX50" fmla="*/ 471959 w 687879"/>
                <a:gd name="connsiteY50" fmla="*/ 656243 h 835461"/>
                <a:gd name="connsiteX51" fmla="*/ 421507 w 687879"/>
                <a:gd name="connsiteY51" fmla="*/ 629811 h 835461"/>
                <a:gd name="connsiteX52" fmla="*/ 537682 w 687879"/>
                <a:gd name="connsiteY52" fmla="*/ 801529 h 835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687879" h="835461">
                  <a:moveTo>
                    <a:pt x="537682" y="801529"/>
                  </a:moveTo>
                  <a:cubicBezTo>
                    <a:pt x="469281" y="812869"/>
                    <a:pt x="400969" y="824121"/>
                    <a:pt x="332567" y="835462"/>
                  </a:cubicBezTo>
                  <a:cubicBezTo>
                    <a:pt x="369625" y="784920"/>
                    <a:pt x="387931" y="718304"/>
                    <a:pt x="387306" y="635526"/>
                  </a:cubicBezTo>
                  <a:cubicBezTo>
                    <a:pt x="379002" y="652314"/>
                    <a:pt x="365428" y="666333"/>
                    <a:pt x="348016" y="676781"/>
                  </a:cubicBezTo>
                  <a:cubicBezTo>
                    <a:pt x="110932" y="819656"/>
                    <a:pt x="-112042" y="553283"/>
                    <a:pt x="62176" y="329595"/>
                  </a:cubicBezTo>
                  <a:cubicBezTo>
                    <a:pt x="152366" y="213777"/>
                    <a:pt x="245145" y="116086"/>
                    <a:pt x="299706" y="0"/>
                  </a:cubicBezTo>
                  <a:cubicBezTo>
                    <a:pt x="388735" y="92333"/>
                    <a:pt x="508036" y="154930"/>
                    <a:pt x="630729" y="235565"/>
                  </a:cubicBezTo>
                  <a:cubicBezTo>
                    <a:pt x="652875" y="250121"/>
                    <a:pt x="671806" y="266105"/>
                    <a:pt x="687880" y="283160"/>
                  </a:cubicBezTo>
                  <a:lnTo>
                    <a:pt x="650375" y="455146"/>
                  </a:lnTo>
                  <a:cubicBezTo>
                    <a:pt x="647339" y="437019"/>
                    <a:pt x="641534" y="416481"/>
                    <a:pt x="632605" y="393978"/>
                  </a:cubicBezTo>
                  <a:cubicBezTo>
                    <a:pt x="593939" y="296823"/>
                    <a:pt x="532414" y="241637"/>
                    <a:pt x="455350" y="230118"/>
                  </a:cubicBezTo>
                  <a:cubicBezTo>
                    <a:pt x="425257" y="225653"/>
                    <a:pt x="403558" y="232440"/>
                    <a:pt x="391682" y="246102"/>
                  </a:cubicBezTo>
                  <a:cubicBezTo>
                    <a:pt x="385252" y="253514"/>
                    <a:pt x="379895" y="264676"/>
                    <a:pt x="382305" y="278695"/>
                  </a:cubicBezTo>
                  <a:cubicBezTo>
                    <a:pt x="387128" y="307181"/>
                    <a:pt x="388646" y="316915"/>
                    <a:pt x="391771" y="335667"/>
                  </a:cubicBezTo>
                  <a:cubicBezTo>
                    <a:pt x="389271" y="334060"/>
                    <a:pt x="386949" y="332541"/>
                    <a:pt x="384717" y="331202"/>
                  </a:cubicBezTo>
                  <a:cubicBezTo>
                    <a:pt x="380252" y="328523"/>
                    <a:pt x="376323" y="323433"/>
                    <a:pt x="375072" y="316825"/>
                  </a:cubicBezTo>
                  <a:lnTo>
                    <a:pt x="374715" y="314504"/>
                  </a:lnTo>
                  <a:cubicBezTo>
                    <a:pt x="374715" y="314146"/>
                    <a:pt x="374626" y="313789"/>
                    <a:pt x="374626" y="313432"/>
                  </a:cubicBezTo>
                  <a:lnTo>
                    <a:pt x="349623" y="162342"/>
                  </a:lnTo>
                  <a:cubicBezTo>
                    <a:pt x="348462" y="155466"/>
                    <a:pt x="341943" y="150733"/>
                    <a:pt x="334978" y="151894"/>
                  </a:cubicBezTo>
                  <a:lnTo>
                    <a:pt x="325245" y="153501"/>
                  </a:lnTo>
                  <a:lnTo>
                    <a:pt x="315511" y="155109"/>
                  </a:lnTo>
                  <a:cubicBezTo>
                    <a:pt x="308636" y="156270"/>
                    <a:pt x="303903" y="162788"/>
                    <a:pt x="305064" y="169753"/>
                  </a:cubicBezTo>
                  <a:lnTo>
                    <a:pt x="330067" y="320844"/>
                  </a:lnTo>
                  <a:cubicBezTo>
                    <a:pt x="330156" y="321201"/>
                    <a:pt x="330156" y="321558"/>
                    <a:pt x="330245" y="321826"/>
                  </a:cubicBezTo>
                  <a:lnTo>
                    <a:pt x="330603" y="324148"/>
                  </a:lnTo>
                  <a:cubicBezTo>
                    <a:pt x="331585" y="330845"/>
                    <a:pt x="329442" y="336828"/>
                    <a:pt x="326138" y="340846"/>
                  </a:cubicBezTo>
                  <a:cubicBezTo>
                    <a:pt x="324530" y="342900"/>
                    <a:pt x="322744" y="345043"/>
                    <a:pt x="320959" y="347365"/>
                  </a:cubicBezTo>
                  <a:cubicBezTo>
                    <a:pt x="317833" y="328612"/>
                    <a:pt x="316137" y="318879"/>
                    <a:pt x="311493" y="290393"/>
                  </a:cubicBezTo>
                  <a:cubicBezTo>
                    <a:pt x="309261" y="276374"/>
                    <a:pt x="300599" y="267533"/>
                    <a:pt x="292116" y="262533"/>
                  </a:cubicBezTo>
                  <a:cubicBezTo>
                    <a:pt x="276489" y="253424"/>
                    <a:pt x="253718" y="253960"/>
                    <a:pt x="226661" y="267891"/>
                  </a:cubicBezTo>
                  <a:cubicBezTo>
                    <a:pt x="157367" y="303609"/>
                    <a:pt x="116915" y="375672"/>
                    <a:pt x="111557" y="480149"/>
                  </a:cubicBezTo>
                  <a:cubicBezTo>
                    <a:pt x="108253" y="544711"/>
                    <a:pt x="121291" y="588199"/>
                    <a:pt x="143972" y="608290"/>
                  </a:cubicBezTo>
                  <a:cubicBezTo>
                    <a:pt x="152902" y="616238"/>
                    <a:pt x="166028" y="616684"/>
                    <a:pt x="181388" y="611148"/>
                  </a:cubicBezTo>
                  <a:cubicBezTo>
                    <a:pt x="203801" y="603200"/>
                    <a:pt x="231126" y="603379"/>
                    <a:pt x="262916" y="613380"/>
                  </a:cubicBezTo>
                  <a:cubicBezTo>
                    <a:pt x="300331" y="625167"/>
                    <a:pt x="328906" y="615255"/>
                    <a:pt x="341765" y="597753"/>
                  </a:cubicBezTo>
                  <a:cubicBezTo>
                    <a:pt x="358017" y="575608"/>
                    <a:pt x="355695" y="557748"/>
                    <a:pt x="350605" y="527030"/>
                  </a:cubicBezTo>
                  <a:lnTo>
                    <a:pt x="350069" y="523994"/>
                  </a:lnTo>
                  <a:lnTo>
                    <a:pt x="330513" y="405765"/>
                  </a:lnTo>
                  <a:cubicBezTo>
                    <a:pt x="337746" y="396657"/>
                    <a:pt x="344444" y="388174"/>
                    <a:pt x="350337" y="380762"/>
                  </a:cubicBezTo>
                  <a:cubicBezTo>
                    <a:pt x="353998" y="376029"/>
                    <a:pt x="357481" y="373350"/>
                    <a:pt x="361410" y="372725"/>
                  </a:cubicBezTo>
                  <a:cubicBezTo>
                    <a:pt x="365339" y="372011"/>
                    <a:pt x="369536" y="373350"/>
                    <a:pt x="374537" y="376743"/>
                  </a:cubicBezTo>
                  <a:cubicBezTo>
                    <a:pt x="382484" y="381833"/>
                    <a:pt x="391592" y="387727"/>
                    <a:pt x="401326" y="394067"/>
                  </a:cubicBezTo>
                  <a:lnTo>
                    <a:pt x="420882" y="512296"/>
                  </a:lnTo>
                  <a:lnTo>
                    <a:pt x="421418" y="515332"/>
                  </a:lnTo>
                  <a:cubicBezTo>
                    <a:pt x="426508" y="546050"/>
                    <a:pt x="430079" y="563731"/>
                    <a:pt x="452582" y="579447"/>
                  </a:cubicBezTo>
                  <a:cubicBezTo>
                    <a:pt x="470442" y="591949"/>
                    <a:pt x="500624" y="592128"/>
                    <a:pt x="532235" y="568910"/>
                  </a:cubicBezTo>
                  <a:cubicBezTo>
                    <a:pt x="559113" y="549176"/>
                    <a:pt x="584920" y="540157"/>
                    <a:pt x="608673" y="540514"/>
                  </a:cubicBezTo>
                  <a:cubicBezTo>
                    <a:pt x="618317" y="540603"/>
                    <a:pt x="626532" y="539085"/>
                    <a:pt x="632783" y="535692"/>
                  </a:cubicBezTo>
                  <a:lnTo>
                    <a:pt x="607334" y="652671"/>
                  </a:lnTo>
                  <a:cubicBezTo>
                    <a:pt x="568222" y="664904"/>
                    <a:pt x="522680" y="667315"/>
                    <a:pt x="471959" y="656243"/>
                  </a:cubicBezTo>
                  <a:cubicBezTo>
                    <a:pt x="452046" y="651956"/>
                    <a:pt x="434723" y="643027"/>
                    <a:pt x="421507" y="629811"/>
                  </a:cubicBezTo>
                  <a:cubicBezTo>
                    <a:pt x="447582" y="708392"/>
                    <a:pt x="486336" y="765631"/>
                    <a:pt x="537682" y="801529"/>
                  </a:cubicBezTo>
                </a:path>
              </a:pathLst>
            </a:custGeom>
            <a:grpFill/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ACB157E-A414-315B-BA0F-75A01EEE8A7F}"/>
                </a:ext>
              </a:extLst>
            </p:cNvPr>
            <p:cNvSpPr/>
            <p:nvPr/>
          </p:nvSpPr>
          <p:spPr>
            <a:xfrm>
              <a:off x="2905150" y="1455103"/>
              <a:ext cx="999407" cy="1394542"/>
            </a:xfrm>
            <a:custGeom>
              <a:avLst/>
              <a:gdLst>
                <a:gd name="connsiteX0" fmla="*/ 116618 w 999407"/>
                <a:gd name="connsiteY0" fmla="*/ 109564 h 1394542"/>
                <a:gd name="connsiteX1" fmla="*/ 767950 w 999407"/>
                <a:gd name="connsiteY1" fmla="*/ 1872 h 1394542"/>
                <a:gd name="connsiteX2" fmla="*/ 871802 w 999407"/>
                <a:gd name="connsiteY2" fmla="*/ 26161 h 1394542"/>
                <a:gd name="connsiteX3" fmla="*/ 928238 w 999407"/>
                <a:gd name="connsiteY3" fmla="*/ 116618 h 1394542"/>
                <a:gd name="connsiteX4" fmla="*/ 945293 w 999407"/>
                <a:gd name="connsiteY4" fmla="*/ 220024 h 1394542"/>
                <a:gd name="connsiteX5" fmla="*/ 919933 w 999407"/>
                <a:gd name="connsiteY5" fmla="*/ 336378 h 1394542"/>
                <a:gd name="connsiteX6" fmla="*/ 884750 w 999407"/>
                <a:gd name="connsiteY6" fmla="*/ 123851 h 1394542"/>
                <a:gd name="connsiteX7" fmla="*/ 846085 w 999407"/>
                <a:gd name="connsiteY7" fmla="*/ 61969 h 1394542"/>
                <a:gd name="connsiteX8" fmla="*/ 775004 w 999407"/>
                <a:gd name="connsiteY8" fmla="*/ 45270 h 1394542"/>
                <a:gd name="connsiteX9" fmla="*/ 123673 w 999407"/>
                <a:gd name="connsiteY9" fmla="*/ 152962 h 1394542"/>
                <a:gd name="connsiteX10" fmla="*/ 61790 w 999407"/>
                <a:gd name="connsiteY10" fmla="*/ 191628 h 1394542"/>
                <a:gd name="connsiteX11" fmla="*/ 45092 w 999407"/>
                <a:gd name="connsiteY11" fmla="*/ 262708 h 1394542"/>
                <a:gd name="connsiteX12" fmla="*/ 211809 w 999407"/>
                <a:gd name="connsiteY12" fmla="*/ 1270691 h 1394542"/>
                <a:gd name="connsiteX13" fmla="*/ 250474 w 999407"/>
                <a:gd name="connsiteY13" fmla="*/ 1332574 h 1394542"/>
                <a:gd name="connsiteX14" fmla="*/ 321555 w 999407"/>
                <a:gd name="connsiteY14" fmla="*/ 1349273 h 1394542"/>
                <a:gd name="connsiteX15" fmla="*/ 888322 w 999407"/>
                <a:gd name="connsiteY15" fmla="*/ 1255511 h 1394542"/>
                <a:gd name="connsiteX16" fmla="*/ 999407 w 999407"/>
                <a:gd name="connsiteY16" fmla="*/ 1280335 h 1394542"/>
                <a:gd name="connsiteX17" fmla="*/ 980119 w 999407"/>
                <a:gd name="connsiteY17" fmla="*/ 1284979 h 1394542"/>
                <a:gd name="connsiteX18" fmla="*/ 328788 w 999407"/>
                <a:gd name="connsiteY18" fmla="*/ 1392671 h 1394542"/>
                <a:gd name="connsiteX19" fmla="*/ 224935 w 999407"/>
                <a:gd name="connsiteY19" fmla="*/ 1368382 h 1394542"/>
                <a:gd name="connsiteX20" fmla="*/ 168500 w 999407"/>
                <a:gd name="connsiteY20" fmla="*/ 1277924 h 1394542"/>
                <a:gd name="connsiteX21" fmla="*/ 1872 w 999407"/>
                <a:gd name="connsiteY21" fmla="*/ 269852 h 1394542"/>
                <a:gd name="connsiteX22" fmla="*/ 26161 w 999407"/>
                <a:gd name="connsiteY22" fmla="*/ 166000 h 1394542"/>
                <a:gd name="connsiteX23" fmla="*/ 116618 w 999407"/>
                <a:gd name="connsiteY23" fmla="*/ 109564 h 1394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99407" h="1394542">
                  <a:moveTo>
                    <a:pt x="116618" y="109564"/>
                  </a:moveTo>
                  <a:lnTo>
                    <a:pt x="767950" y="1872"/>
                  </a:lnTo>
                  <a:cubicBezTo>
                    <a:pt x="805812" y="-4379"/>
                    <a:pt x="842781" y="5354"/>
                    <a:pt x="871802" y="26161"/>
                  </a:cubicBezTo>
                  <a:cubicBezTo>
                    <a:pt x="900824" y="46967"/>
                    <a:pt x="921987" y="78846"/>
                    <a:pt x="928238" y="116618"/>
                  </a:cubicBezTo>
                  <a:lnTo>
                    <a:pt x="945293" y="220024"/>
                  </a:lnTo>
                  <a:lnTo>
                    <a:pt x="919933" y="336378"/>
                  </a:lnTo>
                  <a:lnTo>
                    <a:pt x="884750" y="123851"/>
                  </a:lnTo>
                  <a:cubicBezTo>
                    <a:pt x="880464" y="97955"/>
                    <a:pt x="865998" y="76167"/>
                    <a:pt x="846085" y="61969"/>
                  </a:cubicBezTo>
                  <a:cubicBezTo>
                    <a:pt x="826171" y="47681"/>
                    <a:pt x="800900" y="40984"/>
                    <a:pt x="775004" y="45270"/>
                  </a:cubicBezTo>
                  <a:lnTo>
                    <a:pt x="123673" y="152962"/>
                  </a:lnTo>
                  <a:cubicBezTo>
                    <a:pt x="97777" y="157248"/>
                    <a:pt x="75988" y="171714"/>
                    <a:pt x="61790" y="191628"/>
                  </a:cubicBezTo>
                  <a:cubicBezTo>
                    <a:pt x="47503" y="211541"/>
                    <a:pt x="40805" y="236812"/>
                    <a:pt x="45092" y="262708"/>
                  </a:cubicBezTo>
                  <a:lnTo>
                    <a:pt x="211809" y="1270691"/>
                  </a:lnTo>
                  <a:cubicBezTo>
                    <a:pt x="216095" y="1296587"/>
                    <a:pt x="230561" y="1318376"/>
                    <a:pt x="250474" y="1332574"/>
                  </a:cubicBezTo>
                  <a:cubicBezTo>
                    <a:pt x="270388" y="1346861"/>
                    <a:pt x="295659" y="1353559"/>
                    <a:pt x="321555" y="1349273"/>
                  </a:cubicBezTo>
                  <a:lnTo>
                    <a:pt x="888322" y="1255511"/>
                  </a:lnTo>
                  <a:lnTo>
                    <a:pt x="999407" y="1280335"/>
                  </a:lnTo>
                  <a:cubicBezTo>
                    <a:pt x="993157" y="1282300"/>
                    <a:pt x="986727" y="1283907"/>
                    <a:pt x="980119" y="1284979"/>
                  </a:cubicBezTo>
                  <a:lnTo>
                    <a:pt x="328788" y="1392671"/>
                  </a:lnTo>
                  <a:cubicBezTo>
                    <a:pt x="290926" y="1398922"/>
                    <a:pt x="253957" y="1389188"/>
                    <a:pt x="224935" y="1368382"/>
                  </a:cubicBezTo>
                  <a:cubicBezTo>
                    <a:pt x="195914" y="1347576"/>
                    <a:pt x="174751" y="1315786"/>
                    <a:pt x="168500" y="1277924"/>
                  </a:cubicBezTo>
                  <a:lnTo>
                    <a:pt x="1872" y="269852"/>
                  </a:lnTo>
                  <a:cubicBezTo>
                    <a:pt x="-4379" y="231990"/>
                    <a:pt x="5354" y="195021"/>
                    <a:pt x="26161" y="166000"/>
                  </a:cubicBezTo>
                  <a:cubicBezTo>
                    <a:pt x="46967" y="136978"/>
                    <a:pt x="78756" y="115815"/>
                    <a:pt x="116618" y="109564"/>
                  </a:cubicBezTo>
                </a:path>
              </a:pathLst>
            </a:custGeom>
            <a:grpFill/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008AB39-EE94-B874-7145-6B4966970808}"/>
                </a:ext>
              </a:extLst>
            </p:cNvPr>
            <p:cNvSpPr/>
            <p:nvPr/>
          </p:nvSpPr>
          <p:spPr>
            <a:xfrm>
              <a:off x="3017191" y="1660266"/>
              <a:ext cx="130043" cy="149307"/>
            </a:xfrm>
            <a:custGeom>
              <a:avLst/>
              <a:gdLst>
                <a:gd name="connsiteX0" fmla="*/ 41457 w 130043"/>
                <a:gd name="connsiteY0" fmla="*/ 89335 h 149307"/>
                <a:gd name="connsiteX1" fmla="*/ 74675 w 130043"/>
                <a:gd name="connsiteY1" fmla="*/ 83799 h 149307"/>
                <a:gd name="connsiteX2" fmla="*/ 50922 w 130043"/>
                <a:gd name="connsiteY2" fmla="*/ 43972 h 149307"/>
                <a:gd name="connsiteX3" fmla="*/ 41457 w 130043"/>
                <a:gd name="connsiteY3" fmla="*/ 89335 h 149307"/>
                <a:gd name="connsiteX4" fmla="*/ 31456 w 130043"/>
                <a:gd name="connsiteY4" fmla="*/ 136841 h 149307"/>
                <a:gd name="connsiteX5" fmla="*/ 26902 w 130043"/>
                <a:gd name="connsiteY5" fmla="*/ 145414 h 149307"/>
                <a:gd name="connsiteX6" fmla="*/ 18418 w 130043"/>
                <a:gd name="connsiteY6" fmla="*/ 148985 h 149307"/>
                <a:gd name="connsiteX7" fmla="*/ 6363 w 130043"/>
                <a:gd name="connsiteY7" fmla="*/ 147021 h 149307"/>
                <a:gd name="connsiteX8" fmla="*/ 380 w 130043"/>
                <a:gd name="connsiteY8" fmla="*/ 137555 h 149307"/>
                <a:gd name="connsiteX9" fmla="*/ 23 w 130043"/>
                <a:gd name="connsiteY9" fmla="*/ 132912 h 149307"/>
                <a:gd name="connsiteX10" fmla="*/ 648 w 130043"/>
                <a:gd name="connsiteY10" fmla="*/ 129162 h 149307"/>
                <a:gd name="connsiteX11" fmla="*/ 28509 w 130043"/>
                <a:gd name="connsiteY11" fmla="*/ 16290 h 149307"/>
                <a:gd name="connsiteX12" fmla="*/ 33867 w 130043"/>
                <a:gd name="connsiteY12" fmla="*/ 5575 h 149307"/>
                <a:gd name="connsiteX13" fmla="*/ 44314 w 130043"/>
                <a:gd name="connsiteY13" fmla="*/ 306 h 149307"/>
                <a:gd name="connsiteX14" fmla="*/ 56012 w 130043"/>
                <a:gd name="connsiteY14" fmla="*/ 1913 h 149307"/>
                <a:gd name="connsiteX15" fmla="*/ 64585 w 130043"/>
                <a:gd name="connsiteY15" fmla="*/ 10307 h 149307"/>
                <a:gd name="connsiteX16" fmla="*/ 127271 w 130043"/>
                <a:gd name="connsiteY16" fmla="*/ 108177 h 149307"/>
                <a:gd name="connsiteX17" fmla="*/ 129772 w 130043"/>
                <a:gd name="connsiteY17" fmla="*/ 114428 h 149307"/>
                <a:gd name="connsiteX18" fmla="*/ 126914 w 130043"/>
                <a:gd name="connsiteY18" fmla="*/ 126661 h 149307"/>
                <a:gd name="connsiteX19" fmla="*/ 115663 w 130043"/>
                <a:gd name="connsiteY19" fmla="*/ 132912 h 149307"/>
                <a:gd name="connsiteX20" fmla="*/ 106108 w 130043"/>
                <a:gd name="connsiteY20" fmla="*/ 132019 h 149307"/>
                <a:gd name="connsiteX21" fmla="*/ 99589 w 130043"/>
                <a:gd name="connsiteY21" fmla="*/ 125768 h 149307"/>
                <a:gd name="connsiteX22" fmla="*/ 89142 w 130043"/>
                <a:gd name="connsiteY22" fmla="*/ 108266 h 149307"/>
                <a:gd name="connsiteX23" fmla="*/ 35563 w 130043"/>
                <a:gd name="connsiteY23" fmla="*/ 117107 h 149307"/>
                <a:gd name="connsiteX24" fmla="*/ 31456 w 130043"/>
                <a:gd name="connsiteY24" fmla="*/ 136841 h 14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0043" h="149307">
                  <a:moveTo>
                    <a:pt x="41457" y="89335"/>
                  </a:moveTo>
                  <a:lnTo>
                    <a:pt x="74675" y="83799"/>
                  </a:lnTo>
                  <a:lnTo>
                    <a:pt x="50922" y="43972"/>
                  </a:lnTo>
                  <a:lnTo>
                    <a:pt x="41457" y="89335"/>
                  </a:lnTo>
                  <a:close/>
                  <a:moveTo>
                    <a:pt x="31456" y="136841"/>
                  </a:moveTo>
                  <a:cubicBezTo>
                    <a:pt x="30563" y="140770"/>
                    <a:pt x="29045" y="143628"/>
                    <a:pt x="26902" y="145414"/>
                  </a:cubicBezTo>
                  <a:cubicBezTo>
                    <a:pt x="24758" y="147200"/>
                    <a:pt x="21901" y="148450"/>
                    <a:pt x="18418" y="148985"/>
                  </a:cubicBezTo>
                  <a:cubicBezTo>
                    <a:pt x="13686" y="149789"/>
                    <a:pt x="9667" y="149075"/>
                    <a:pt x="6363" y="147021"/>
                  </a:cubicBezTo>
                  <a:cubicBezTo>
                    <a:pt x="3059" y="144878"/>
                    <a:pt x="1095" y="141752"/>
                    <a:pt x="380" y="137555"/>
                  </a:cubicBezTo>
                  <a:cubicBezTo>
                    <a:pt x="113" y="135770"/>
                    <a:pt x="-66" y="134251"/>
                    <a:pt x="23" y="132912"/>
                  </a:cubicBezTo>
                  <a:cubicBezTo>
                    <a:pt x="113" y="131573"/>
                    <a:pt x="291" y="130322"/>
                    <a:pt x="648" y="129162"/>
                  </a:cubicBezTo>
                  <a:lnTo>
                    <a:pt x="28509" y="16290"/>
                  </a:lnTo>
                  <a:cubicBezTo>
                    <a:pt x="29581" y="11915"/>
                    <a:pt x="31366" y="8343"/>
                    <a:pt x="33867" y="5575"/>
                  </a:cubicBezTo>
                  <a:cubicBezTo>
                    <a:pt x="36367" y="2806"/>
                    <a:pt x="39850" y="1021"/>
                    <a:pt x="44314" y="306"/>
                  </a:cubicBezTo>
                  <a:cubicBezTo>
                    <a:pt x="48779" y="-408"/>
                    <a:pt x="52708" y="128"/>
                    <a:pt x="56012" y="1913"/>
                  </a:cubicBezTo>
                  <a:cubicBezTo>
                    <a:pt x="59316" y="3700"/>
                    <a:pt x="62174" y="6557"/>
                    <a:pt x="64585" y="10307"/>
                  </a:cubicBezTo>
                  <a:lnTo>
                    <a:pt x="127271" y="108177"/>
                  </a:lnTo>
                  <a:cubicBezTo>
                    <a:pt x="128521" y="109963"/>
                    <a:pt x="129414" y="112017"/>
                    <a:pt x="129772" y="114428"/>
                  </a:cubicBezTo>
                  <a:cubicBezTo>
                    <a:pt x="130575" y="119160"/>
                    <a:pt x="129593" y="123268"/>
                    <a:pt x="126914" y="126661"/>
                  </a:cubicBezTo>
                  <a:cubicBezTo>
                    <a:pt x="124146" y="130055"/>
                    <a:pt x="120485" y="132108"/>
                    <a:pt x="115663" y="132912"/>
                  </a:cubicBezTo>
                  <a:cubicBezTo>
                    <a:pt x="111823" y="133537"/>
                    <a:pt x="108698" y="133269"/>
                    <a:pt x="106108" y="132019"/>
                  </a:cubicBezTo>
                  <a:cubicBezTo>
                    <a:pt x="103518" y="130769"/>
                    <a:pt x="101375" y="128715"/>
                    <a:pt x="99589" y="125768"/>
                  </a:cubicBezTo>
                  <a:lnTo>
                    <a:pt x="89142" y="108266"/>
                  </a:lnTo>
                  <a:lnTo>
                    <a:pt x="35563" y="117107"/>
                  </a:lnTo>
                  <a:lnTo>
                    <a:pt x="31456" y="136841"/>
                  </a:lnTo>
                  <a:close/>
                </a:path>
              </a:pathLst>
            </a:custGeom>
            <a:grpFill/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44A39E-1C3D-64C1-12F9-09438DCEE431}"/>
                </a:ext>
              </a:extLst>
            </p:cNvPr>
            <p:cNvSpPr/>
            <p:nvPr/>
          </p:nvSpPr>
          <p:spPr>
            <a:xfrm>
              <a:off x="3638616" y="1447853"/>
              <a:ext cx="1130886" cy="1412170"/>
            </a:xfrm>
            <a:custGeom>
              <a:avLst/>
              <a:gdLst>
                <a:gd name="connsiteX0" fmla="*/ 1010678 w 1130886"/>
                <a:gd name="connsiteY0" fmla="*/ 178786 h 1412170"/>
                <a:gd name="connsiteX1" fmla="*/ 364168 w 1130886"/>
                <a:gd name="connsiteY1" fmla="*/ 46002 h 1412170"/>
                <a:gd name="connsiteX2" fmla="*/ 292552 w 1130886"/>
                <a:gd name="connsiteY2" fmla="*/ 59932 h 1412170"/>
                <a:gd name="connsiteX3" fmla="*/ 251565 w 1130886"/>
                <a:gd name="connsiteY3" fmla="*/ 120297 h 1412170"/>
                <a:gd name="connsiteX4" fmla="*/ 46003 w 1130886"/>
                <a:gd name="connsiteY4" fmla="*/ 1120868 h 1412170"/>
                <a:gd name="connsiteX5" fmla="*/ 59934 w 1130886"/>
                <a:gd name="connsiteY5" fmla="*/ 1192484 h 1412170"/>
                <a:gd name="connsiteX6" fmla="*/ 120298 w 1130886"/>
                <a:gd name="connsiteY6" fmla="*/ 1233472 h 1412170"/>
                <a:gd name="connsiteX7" fmla="*/ 766808 w 1130886"/>
                <a:gd name="connsiteY7" fmla="*/ 1366256 h 1412170"/>
                <a:gd name="connsiteX8" fmla="*/ 838424 w 1130886"/>
                <a:gd name="connsiteY8" fmla="*/ 1352326 h 1412170"/>
                <a:gd name="connsiteX9" fmla="*/ 879411 w 1130886"/>
                <a:gd name="connsiteY9" fmla="*/ 1291961 h 1412170"/>
                <a:gd name="connsiteX10" fmla="*/ 1084972 w 1130886"/>
                <a:gd name="connsiteY10" fmla="*/ 291390 h 1412170"/>
                <a:gd name="connsiteX11" fmla="*/ 1071042 w 1130886"/>
                <a:gd name="connsiteY11" fmla="*/ 219774 h 1412170"/>
                <a:gd name="connsiteX12" fmla="*/ 1010678 w 1130886"/>
                <a:gd name="connsiteY12" fmla="*/ 178786 h 1412170"/>
                <a:gd name="connsiteX13" fmla="*/ 373008 w 1130886"/>
                <a:gd name="connsiteY13" fmla="*/ 2871 h 1412170"/>
                <a:gd name="connsiteX14" fmla="*/ 1019518 w 1130886"/>
                <a:gd name="connsiteY14" fmla="*/ 135656 h 1412170"/>
                <a:gd name="connsiteX15" fmla="*/ 1107743 w 1130886"/>
                <a:gd name="connsiteY15" fmla="*/ 195574 h 1412170"/>
                <a:gd name="connsiteX16" fmla="*/ 1128014 w 1130886"/>
                <a:gd name="connsiteY16" fmla="*/ 300230 h 1412170"/>
                <a:gd name="connsiteX17" fmla="*/ 922452 w 1130886"/>
                <a:gd name="connsiteY17" fmla="*/ 1300802 h 1412170"/>
                <a:gd name="connsiteX18" fmla="*/ 862534 w 1130886"/>
                <a:gd name="connsiteY18" fmla="*/ 1389027 h 1412170"/>
                <a:gd name="connsiteX19" fmla="*/ 757878 w 1130886"/>
                <a:gd name="connsiteY19" fmla="*/ 1409297 h 1412170"/>
                <a:gd name="connsiteX20" fmla="*/ 111368 w 1130886"/>
                <a:gd name="connsiteY20" fmla="*/ 1276602 h 1412170"/>
                <a:gd name="connsiteX21" fmla="*/ 23143 w 1130886"/>
                <a:gd name="connsiteY21" fmla="*/ 1216684 h 1412170"/>
                <a:gd name="connsiteX22" fmla="*/ 2873 w 1130886"/>
                <a:gd name="connsiteY22" fmla="*/ 1112028 h 1412170"/>
                <a:gd name="connsiteX23" fmla="*/ 208434 w 1130886"/>
                <a:gd name="connsiteY23" fmla="*/ 111456 h 1412170"/>
                <a:gd name="connsiteX24" fmla="*/ 268353 w 1130886"/>
                <a:gd name="connsiteY24" fmla="*/ 23231 h 1412170"/>
                <a:gd name="connsiteX25" fmla="*/ 373008 w 1130886"/>
                <a:gd name="connsiteY25" fmla="*/ 2871 h 1412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130886" h="1412170">
                  <a:moveTo>
                    <a:pt x="1010678" y="178786"/>
                  </a:moveTo>
                  <a:lnTo>
                    <a:pt x="364168" y="46002"/>
                  </a:lnTo>
                  <a:cubicBezTo>
                    <a:pt x="338451" y="40733"/>
                    <a:pt x="313001" y="46448"/>
                    <a:pt x="292552" y="59932"/>
                  </a:cubicBezTo>
                  <a:cubicBezTo>
                    <a:pt x="272103" y="73416"/>
                    <a:pt x="256833" y="94579"/>
                    <a:pt x="251565" y="120297"/>
                  </a:cubicBezTo>
                  <a:lnTo>
                    <a:pt x="46003" y="1120868"/>
                  </a:lnTo>
                  <a:cubicBezTo>
                    <a:pt x="40735" y="1146586"/>
                    <a:pt x="46450" y="1172036"/>
                    <a:pt x="59934" y="1192484"/>
                  </a:cubicBezTo>
                  <a:cubicBezTo>
                    <a:pt x="73417" y="1212933"/>
                    <a:pt x="94581" y="1228203"/>
                    <a:pt x="120298" y="1233472"/>
                  </a:cubicBezTo>
                  <a:lnTo>
                    <a:pt x="766808" y="1366256"/>
                  </a:lnTo>
                  <a:cubicBezTo>
                    <a:pt x="792525" y="1371525"/>
                    <a:pt x="817975" y="1365810"/>
                    <a:pt x="838424" y="1352326"/>
                  </a:cubicBezTo>
                  <a:cubicBezTo>
                    <a:pt x="858873" y="1338842"/>
                    <a:pt x="874143" y="1317679"/>
                    <a:pt x="879411" y="1291961"/>
                  </a:cubicBezTo>
                  <a:lnTo>
                    <a:pt x="1084972" y="291390"/>
                  </a:lnTo>
                  <a:cubicBezTo>
                    <a:pt x="1090241" y="265672"/>
                    <a:pt x="1084526" y="240223"/>
                    <a:pt x="1071042" y="219774"/>
                  </a:cubicBezTo>
                  <a:cubicBezTo>
                    <a:pt x="1057558" y="199325"/>
                    <a:pt x="1036395" y="184055"/>
                    <a:pt x="1010678" y="178786"/>
                  </a:cubicBezTo>
                  <a:moveTo>
                    <a:pt x="373008" y="2871"/>
                  </a:moveTo>
                  <a:lnTo>
                    <a:pt x="1019518" y="135656"/>
                  </a:lnTo>
                  <a:cubicBezTo>
                    <a:pt x="1057112" y="143335"/>
                    <a:pt x="1088098" y="165749"/>
                    <a:pt x="1107743" y="195574"/>
                  </a:cubicBezTo>
                  <a:cubicBezTo>
                    <a:pt x="1127388" y="225399"/>
                    <a:pt x="1135782" y="262725"/>
                    <a:pt x="1128014" y="300230"/>
                  </a:cubicBezTo>
                  <a:lnTo>
                    <a:pt x="922452" y="1300802"/>
                  </a:lnTo>
                  <a:cubicBezTo>
                    <a:pt x="914772" y="1338396"/>
                    <a:pt x="892359" y="1369382"/>
                    <a:pt x="862534" y="1389027"/>
                  </a:cubicBezTo>
                  <a:cubicBezTo>
                    <a:pt x="832709" y="1408672"/>
                    <a:pt x="795383" y="1417066"/>
                    <a:pt x="757878" y="1409297"/>
                  </a:cubicBezTo>
                  <a:lnTo>
                    <a:pt x="111368" y="1276602"/>
                  </a:lnTo>
                  <a:cubicBezTo>
                    <a:pt x="73775" y="1268923"/>
                    <a:pt x="42789" y="1246509"/>
                    <a:pt x="23143" y="1216684"/>
                  </a:cubicBezTo>
                  <a:cubicBezTo>
                    <a:pt x="3498" y="1186859"/>
                    <a:pt x="-4896" y="1149533"/>
                    <a:pt x="2873" y="1112028"/>
                  </a:cubicBezTo>
                  <a:lnTo>
                    <a:pt x="208434" y="111456"/>
                  </a:lnTo>
                  <a:cubicBezTo>
                    <a:pt x="216114" y="73862"/>
                    <a:pt x="238527" y="42876"/>
                    <a:pt x="268353" y="23231"/>
                  </a:cubicBezTo>
                  <a:cubicBezTo>
                    <a:pt x="298088" y="3496"/>
                    <a:pt x="335415" y="-4897"/>
                    <a:pt x="373008" y="2871"/>
                  </a:cubicBezTo>
                  <a:close/>
                </a:path>
              </a:pathLst>
            </a:custGeom>
            <a:grpFill/>
            <a:ln w="8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6" name="Google Shape;395;p33">
            <a:extLst>
              <a:ext uri="{FF2B5EF4-FFF2-40B4-BE49-F238E27FC236}">
                <a16:creationId xmlns:a16="http://schemas.microsoft.com/office/drawing/2014/main" id="{AC35D30E-1C7C-0A66-61A9-305C6195478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0241" y="1952214"/>
            <a:ext cx="8925933" cy="8880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 dirty="0">
                <a:solidFill>
                  <a:schemeClr val="bg1"/>
                </a:solidFill>
              </a:rPr>
              <a:t>My First AI Model</a:t>
            </a:r>
            <a:br>
              <a:rPr lang="en-GB" sz="2000" b="1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rgbClr val="011832"/>
                </a:solidFill>
              </a:rPr>
              <a:t>A crash course in building your own AI model from scratch</a:t>
            </a:r>
            <a:endParaRPr lang="en-AU" sz="2000" dirty="0">
              <a:solidFill>
                <a:srgbClr val="011832"/>
              </a:solidFill>
            </a:endParaRPr>
          </a:p>
        </p:txBody>
      </p:sp>
      <p:sp>
        <p:nvSpPr>
          <p:cNvPr id="27" name="Google Shape;396;p33">
            <a:extLst>
              <a:ext uri="{FF2B5EF4-FFF2-40B4-BE49-F238E27FC236}">
                <a16:creationId xmlns:a16="http://schemas.microsoft.com/office/drawing/2014/main" id="{58A02C79-B508-CECC-5FEF-8596B99CCEF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0241" y="2727925"/>
            <a:ext cx="3514683" cy="5367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</a:rPr>
              <a:t>Miss Emma Van de Wouwer</a:t>
            </a:r>
          </a:p>
          <a:p>
            <a:pPr marL="0" lvl="0" indent="0" algn="l">
              <a:spcBef>
                <a:spcPts val="0"/>
              </a:spcBef>
            </a:pPr>
            <a:r>
              <a:rPr lang="en-AU" sz="1200" b="1" u="sng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emmanelly.vandewouwer@hdr.qut.edu.au</a:t>
            </a:r>
            <a:endParaRPr lang="en-AU" sz="1200" b="1" u="sng" dirty="0">
              <a:solidFill>
                <a:schemeClr val="bg1"/>
              </a:solidFill>
            </a:endParaRPr>
          </a:p>
          <a:p>
            <a:pPr marL="0" lvl="0" indent="0" algn="l">
              <a:spcBef>
                <a:spcPts val="0"/>
              </a:spcBef>
            </a:pPr>
            <a:endParaRPr lang="en" sz="1200" b="1" u="sng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/>
                </a:solidFill>
              </a:rPr>
              <a:t>Dr. Andrew Stephens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Andrew.F.Stephens@qut.edu.au</a:t>
            </a:r>
            <a:endParaRPr lang="en-AU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AU" sz="1000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bg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28" name="Picture 27" descr="A logo for a company&#10;&#10;Description automatically generated">
            <a:extLst>
              <a:ext uri="{FF2B5EF4-FFF2-40B4-BE49-F238E27FC236}">
                <a16:creationId xmlns:a16="http://schemas.microsoft.com/office/drawing/2014/main" id="{ECAF9164-3B78-3B83-661E-5C1C61AEAA9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8855" y="497237"/>
            <a:ext cx="4940112" cy="1503438"/>
          </a:xfrm>
          <a:prstGeom prst="rect">
            <a:avLst/>
          </a:prstGeom>
        </p:spPr>
      </p:pic>
      <p:pic>
        <p:nvPicPr>
          <p:cNvPr id="4" name="Picture 3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AFEBACF8-DC57-08A6-28EC-42EE2BAAACC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0359" y="4381482"/>
            <a:ext cx="2301902" cy="607982"/>
          </a:xfrm>
          <a:prstGeom prst="rect">
            <a:avLst/>
          </a:prstGeom>
        </p:spPr>
      </p:pic>
      <p:pic>
        <p:nvPicPr>
          <p:cNvPr id="2" name="Picture 2" descr="The Common Good | Helping people live healthier for longer">
            <a:extLst>
              <a:ext uri="{FF2B5EF4-FFF2-40B4-BE49-F238E27FC236}">
                <a16:creationId xmlns:a16="http://schemas.microsoft.com/office/drawing/2014/main" id="{A0A2370F-6369-ECA0-98AB-93B24B593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29" y="4410883"/>
            <a:ext cx="1388597" cy="57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0EB6B8AB-D935-5DAF-3A66-7F5BB9ABD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07D3F97C-BC7C-8261-C8D5-1431B2BBEF8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10</a:t>
            </a:fld>
            <a:endParaRPr dirty="0"/>
          </a:p>
        </p:txBody>
      </p:sp>
      <p:sp>
        <p:nvSpPr>
          <p:cNvPr id="21" name="Google Shape;133;p3">
            <a:extLst>
              <a:ext uri="{FF2B5EF4-FFF2-40B4-BE49-F238E27FC236}">
                <a16:creationId xmlns:a16="http://schemas.microsoft.com/office/drawing/2014/main" id="{EB573E40-D8F1-300A-D61A-E026FCD158C3}"/>
              </a:ext>
            </a:extLst>
          </p:cNvPr>
          <p:cNvSpPr txBox="1"/>
          <p:nvPr/>
        </p:nvSpPr>
        <p:spPr>
          <a:xfrm>
            <a:off x="2682864" y="486168"/>
            <a:ext cx="3778272" cy="70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800" dirty="0">
                <a:solidFill>
                  <a:schemeClr val="accent2"/>
                </a:solidFill>
              </a:rPr>
              <a:t>Deep </a:t>
            </a:r>
            <a:r>
              <a:rPr lang="en-AU" sz="2800" dirty="0">
                <a:solidFill>
                  <a:srgbClr val="011832"/>
                </a:solidFill>
              </a:rPr>
              <a:t>Neural</a:t>
            </a:r>
            <a:r>
              <a:rPr lang="en-AU" sz="2800" dirty="0">
                <a:solidFill>
                  <a:schemeClr val="accent2"/>
                </a:solidFill>
              </a:rPr>
              <a:t> </a:t>
            </a:r>
            <a:r>
              <a:rPr lang="en-AU" sz="2800" dirty="0">
                <a:solidFill>
                  <a:srgbClr val="011832"/>
                </a:solidFill>
              </a:rPr>
              <a:t>Networks</a:t>
            </a:r>
            <a:endParaRPr sz="2800" dirty="0">
              <a:solidFill>
                <a:srgbClr val="011832"/>
              </a:solidFill>
            </a:endParaRPr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8E3F6950-2F58-7C77-7832-2FAEB1A4CA92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B30164A5-C017-F8B9-B232-C210CA0CFC7A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467F346D-2713-B770-6859-6C765D632258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C332D35B-D4EA-5CB0-0898-26A9973C20F7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33260A95-5642-2A15-CFEC-CF7572CE44A3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F5620C28-7263-62E9-B8D7-B6EA66710DB6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38F4B54F-E1D8-79F4-1753-1D4A78538878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E12B603C-6ED8-1543-220A-E2DABCE353D1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EEC13E4A-058F-8B85-93A5-5DE8BB5C8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CEE97F6-A66E-F24F-4198-55FF6747AC98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14FDAD-1AB0-A1D1-8AD3-766CACC1FD79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CB74BF6-B400-D5E0-5B40-FDA7A46FAD24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61615CBA-EB39-150E-FC40-6AA2E31298E5}"/>
              </a:ext>
            </a:extLst>
          </p:cNvPr>
          <p:cNvGraphicFramePr/>
          <p:nvPr/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Content Placeholder 4" descr="A diagram of a deep neural network&#10;&#10;AI-generated content may be incorrect.">
            <a:extLst>
              <a:ext uri="{FF2B5EF4-FFF2-40B4-BE49-F238E27FC236}">
                <a16:creationId xmlns:a16="http://schemas.microsoft.com/office/drawing/2014/main" id="{3EDFEC3A-7B66-E9D0-EDE2-F73344A83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2" y="1195857"/>
            <a:ext cx="5449007" cy="35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6;p13">
            <a:extLst>
              <a:ext uri="{FF2B5EF4-FFF2-40B4-BE49-F238E27FC236}">
                <a16:creationId xmlns:a16="http://schemas.microsoft.com/office/drawing/2014/main" id="{2EF61F65-B501-7F6C-825E-007E75035FA5}"/>
              </a:ext>
            </a:extLst>
          </p:cNvPr>
          <p:cNvSpPr txBox="1">
            <a:spLocks/>
          </p:cNvSpPr>
          <p:nvPr/>
        </p:nvSpPr>
        <p:spPr>
          <a:xfrm>
            <a:off x="6196110" y="2087916"/>
            <a:ext cx="2344430" cy="221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dirty="0">
                <a:solidFill>
                  <a:srgbClr val="011832"/>
                </a:solidFill>
              </a:rPr>
              <a:t>As we add more hidden layers, the NN can further abstract relationships. Focusing not only on features, but also on increasingly complex interactions with each other</a:t>
            </a:r>
          </a:p>
        </p:txBody>
      </p:sp>
    </p:spTree>
    <p:extLst>
      <p:ext uri="{BB962C8B-B14F-4D97-AF65-F5344CB8AC3E}">
        <p14:creationId xmlns:p14="http://schemas.microsoft.com/office/powerpoint/2010/main" val="45447988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40D66DDA-B4ED-CEF1-29DD-194603563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9E28D7AC-4AAF-BFE1-9F85-B36B356C9F7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11</a:t>
            </a:fld>
            <a:endParaRPr dirty="0"/>
          </a:p>
        </p:txBody>
      </p:sp>
      <p:sp>
        <p:nvSpPr>
          <p:cNvPr id="21" name="Google Shape;133;p3">
            <a:extLst>
              <a:ext uri="{FF2B5EF4-FFF2-40B4-BE49-F238E27FC236}">
                <a16:creationId xmlns:a16="http://schemas.microsoft.com/office/drawing/2014/main" id="{E4838FC8-22C1-CB0E-E201-AF5FEDE44C06}"/>
              </a:ext>
            </a:extLst>
          </p:cNvPr>
          <p:cNvSpPr txBox="1"/>
          <p:nvPr/>
        </p:nvSpPr>
        <p:spPr>
          <a:xfrm>
            <a:off x="46356" y="517102"/>
            <a:ext cx="3626483" cy="70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800" dirty="0">
                <a:solidFill>
                  <a:schemeClr val="accent2"/>
                </a:solidFill>
              </a:rPr>
              <a:t>Model </a:t>
            </a:r>
            <a:r>
              <a:rPr lang="en-AU" sz="2800" dirty="0">
                <a:solidFill>
                  <a:srgbClr val="011832"/>
                </a:solidFill>
              </a:rPr>
              <a:t>Training Steps</a:t>
            </a:r>
            <a:endParaRPr sz="2800" dirty="0">
              <a:solidFill>
                <a:srgbClr val="011832"/>
              </a:solidFill>
            </a:endParaRPr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238D3910-A805-1B3F-5E06-68C6A047F308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A000C261-6C2A-B08B-68F0-EC14BA4A699C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CD21F734-1C95-C425-861A-F27FE058CFEF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1D4B0424-13ED-76FD-EECB-3AC9EFA9B731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BFB729CB-EE8E-A97F-AE29-1D41E9B86FC1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75FC7C2E-1ADA-6D3A-4689-363F6C8452D3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D54583B0-9A03-C59B-F395-1FE53ABDB6B7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A8AC12F7-AF6C-A2C5-2947-D8BB5E785562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F3FE1D8E-593A-DED4-885C-8C78EB264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4C05ACA8-AD8C-5DB5-50DC-5F93FD919CC2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6B80DB3-A6E5-F86F-E315-5DFA8FBD82CD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8B645B3-21E2-F9C1-EFC5-5494E299BC08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4FAE65B5-0D8B-A3CB-63B7-95F879971350}"/>
              </a:ext>
            </a:extLst>
          </p:cNvPr>
          <p:cNvGraphicFramePr/>
          <p:nvPr/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482AFCB-5177-20B0-4795-6F10FA9D3D96}"/>
              </a:ext>
            </a:extLst>
          </p:cNvPr>
          <p:cNvSpPr txBox="1"/>
          <p:nvPr/>
        </p:nvSpPr>
        <p:spPr>
          <a:xfrm>
            <a:off x="154951" y="1400676"/>
            <a:ext cx="300456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Model training consists of: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Make a random prediction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AU" sz="800" dirty="0"/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Compare it to the true answer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AU" sz="800" dirty="0"/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Use back propagation to see how each neuron affected the prediction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AU" sz="800" dirty="0"/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Adjust the weights to attempt to reduce that error (gradient descent, optimizers)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AU" sz="800" dirty="0"/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Rinse and repeat several thousand times</a:t>
            </a:r>
          </a:p>
        </p:txBody>
      </p:sp>
      <p:pic>
        <p:nvPicPr>
          <p:cNvPr id="6" name="Picture 4" descr="What is the Gradient Descent Algorithm - Analytics Vidhya">
            <a:extLst>
              <a:ext uri="{FF2B5EF4-FFF2-40B4-BE49-F238E27FC236}">
                <a16:creationId xmlns:a16="http://schemas.microsoft.com/office/drawing/2014/main" id="{341942EC-9AD3-B582-411A-A5CDD86B5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30" y="1534409"/>
            <a:ext cx="4797213" cy="297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5437BF-8F91-12FE-CA24-6D09F1030D1E}"/>
              </a:ext>
            </a:extLst>
          </p:cNvPr>
          <p:cNvSpPr txBox="1"/>
          <p:nvPr/>
        </p:nvSpPr>
        <p:spPr>
          <a:xfrm>
            <a:off x="3350171" y="1111706"/>
            <a:ext cx="280504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100" dirty="0">
                <a:solidFill>
                  <a:srgbClr val="011832"/>
                </a:solidFill>
              </a:rPr>
              <a:t>Just like </a:t>
            </a:r>
            <a:r>
              <a:rPr lang="en-AU" sz="1100" dirty="0">
                <a:solidFill>
                  <a:srgbClr val="C00000"/>
                </a:solidFill>
              </a:rPr>
              <a:t>minimising the error </a:t>
            </a:r>
            <a:r>
              <a:rPr lang="en-AU" sz="1100" dirty="0">
                <a:solidFill>
                  <a:srgbClr val="011832"/>
                </a:solidFill>
              </a:rPr>
              <a:t>when fitting our sigmoid in LR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484A6D8-B794-E7D8-59FF-FB41E2349132}"/>
              </a:ext>
            </a:extLst>
          </p:cNvPr>
          <p:cNvSpPr/>
          <p:nvPr/>
        </p:nvSpPr>
        <p:spPr>
          <a:xfrm>
            <a:off x="3239589" y="1598895"/>
            <a:ext cx="692465" cy="1065930"/>
          </a:xfrm>
          <a:custGeom>
            <a:avLst/>
            <a:gdLst>
              <a:gd name="connsiteX0" fmla="*/ 684493 w 692465"/>
              <a:gd name="connsiteY0" fmla="*/ 0 h 971876"/>
              <a:gd name="connsiteX1" fmla="*/ 595666 w 692465"/>
              <a:gd name="connsiteY1" fmla="*/ 721069 h 971876"/>
              <a:gd name="connsiteX2" fmla="*/ 0 w 692465"/>
              <a:gd name="connsiteY2" fmla="*/ 971876 h 97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2465" h="971876">
                <a:moveTo>
                  <a:pt x="684493" y="0"/>
                </a:moveTo>
                <a:cubicBezTo>
                  <a:pt x="697120" y="279545"/>
                  <a:pt x="709748" y="559090"/>
                  <a:pt x="595666" y="721069"/>
                </a:cubicBezTo>
                <a:cubicBezTo>
                  <a:pt x="481584" y="883048"/>
                  <a:pt x="240792" y="927462"/>
                  <a:pt x="0" y="971876"/>
                </a:cubicBezTo>
              </a:path>
            </a:pathLst>
          </a:custGeom>
          <a:noFill/>
          <a:ln>
            <a:solidFill>
              <a:srgbClr val="B50928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5063EF-B5A3-74A4-4764-542CB095D4C9}"/>
              </a:ext>
            </a:extLst>
          </p:cNvPr>
          <p:cNvSpPr txBox="1"/>
          <p:nvPr/>
        </p:nvSpPr>
        <p:spPr>
          <a:xfrm>
            <a:off x="4302854" y="4533504"/>
            <a:ext cx="45865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100" dirty="0">
                <a:solidFill>
                  <a:srgbClr val="011832"/>
                </a:solidFill>
              </a:rPr>
              <a:t>Gradient descent is a simple way to adjust the weights to find the best fit. As each neuron’s </a:t>
            </a:r>
            <a:r>
              <a:rPr lang="en-AU" sz="1100" dirty="0">
                <a:solidFill>
                  <a:srgbClr val="C00000"/>
                </a:solidFill>
              </a:rPr>
              <a:t>error gets smaller, the step size decreases</a:t>
            </a:r>
            <a:r>
              <a:rPr lang="en-AU" sz="1100" dirty="0">
                <a:solidFill>
                  <a:srgbClr val="011832"/>
                </a:solidFill>
              </a:rPr>
              <a:t>.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1DDB8BF-1981-57A7-3CCE-2FE8279C1FC1}"/>
              </a:ext>
            </a:extLst>
          </p:cNvPr>
          <p:cNvSpPr/>
          <p:nvPr/>
        </p:nvSpPr>
        <p:spPr>
          <a:xfrm>
            <a:off x="2884279" y="3688951"/>
            <a:ext cx="1494391" cy="1065929"/>
          </a:xfrm>
          <a:custGeom>
            <a:avLst/>
            <a:gdLst>
              <a:gd name="connsiteX0" fmla="*/ 0 w 1494391"/>
              <a:gd name="connsiteY0" fmla="*/ 0 h 1065929"/>
              <a:gd name="connsiteX1" fmla="*/ 679268 w 1494391"/>
              <a:gd name="connsiteY1" fmla="*/ 773321 h 1065929"/>
              <a:gd name="connsiteX2" fmla="*/ 1494391 w 1494391"/>
              <a:gd name="connsiteY2" fmla="*/ 1065929 h 1065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4391" h="1065929">
                <a:moveTo>
                  <a:pt x="0" y="0"/>
                </a:moveTo>
                <a:cubicBezTo>
                  <a:pt x="215101" y="297833"/>
                  <a:pt x="430203" y="595666"/>
                  <a:pt x="679268" y="773321"/>
                </a:cubicBezTo>
                <a:cubicBezTo>
                  <a:pt x="928333" y="950976"/>
                  <a:pt x="1211362" y="1008452"/>
                  <a:pt x="1494391" y="1065929"/>
                </a:cubicBezTo>
              </a:path>
            </a:pathLst>
          </a:custGeom>
          <a:noFill/>
          <a:ln>
            <a:solidFill>
              <a:srgbClr val="B50928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3718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DC25288C-4C8F-2A4B-73F5-F131826B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93EF1B57-971E-456B-92B2-4C5C3195BFF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12</a:t>
            </a:fld>
            <a:endParaRPr dirty="0"/>
          </a:p>
        </p:txBody>
      </p:sp>
      <p:sp>
        <p:nvSpPr>
          <p:cNvPr id="21" name="Google Shape;133;p3">
            <a:extLst>
              <a:ext uri="{FF2B5EF4-FFF2-40B4-BE49-F238E27FC236}">
                <a16:creationId xmlns:a16="http://schemas.microsoft.com/office/drawing/2014/main" id="{4E7750EF-5D40-4A85-FC66-AD8D44D062E1}"/>
              </a:ext>
            </a:extLst>
          </p:cNvPr>
          <p:cNvSpPr txBox="1"/>
          <p:nvPr/>
        </p:nvSpPr>
        <p:spPr>
          <a:xfrm>
            <a:off x="46356" y="517102"/>
            <a:ext cx="3626483" cy="70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800" dirty="0">
                <a:solidFill>
                  <a:schemeClr val="accent2"/>
                </a:solidFill>
              </a:rPr>
              <a:t>Hyperparameters</a:t>
            </a:r>
            <a:endParaRPr sz="2800" dirty="0">
              <a:solidFill>
                <a:srgbClr val="011832"/>
              </a:solidFill>
            </a:endParaRPr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B818783C-9378-C2E9-FA8C-B11FEC78C3FE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167F4EC4-9587-85B3-F76C-6570EFB990F1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64A224B4-19D0-0968-ABCD-8352349AD426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CE153360-D5D8-264A-71F6-003F97125FCB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CDC55E83-679D-9C17-C97D-253BDD62B692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304A16D4-1D1A-2687-1090-8109E16F79B6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7B8CEFD3-84FC-7B31-7514-40E6F6768FA5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1D46A57D-4160-88DC-6F75-033A737AA3D9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09E483A6-9019-61BB-1600-F064728A2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7FC8FE9F-9630-7939-CF2D-BD02A05953D4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1BABA80-F3BE-D20D-119F-B95D29500751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B79B66A-2505-A0BE-F394-49DFF2521A53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21BE5942-7F05-26DB-FFCC-80B099BFFCBB}"/>
              </a:ext>
            </a:extLst>
          </p:cNvPr>
          <p:cNvGraphicFramePr/>
          <p:nvPr/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 descr="A diagram of a function&#10;&#10;AI-generated content may be incorrect.">
            <a:extLst>
              <a:ext uri="{FF2B5EF4-FFF2-40B4-BE49-F238E27FC236}">
                <a16:creationId xmlns:a16="http://schemas.microsoft.com/office/drawing/2014/main" id="{741C9CE2-6F65-CE31-0174-7A4C53D13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771" y="1373607"/>
            <a:ext cx="5136367" cy="3252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107B0D-E9AF-BAF3-ECDE-2AE384384518}"/>
              </a:ext>
            </a:extLst>
          </p:cNvPr>
          <p:cNvSpPr txBox="1"/>
          <p:nvPr/>
        </p:nvSpPr>
        <p:spPr>
          <a:xfrm>
            <a:off x="341831" y="2571750"/>
            <a:ext cx="20007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C00000"/>
                </a:solidFill>
              </a:rPr>
              <a:t>Hyperparameters</a:t>
            </a:r>
            <a:r>
              <a:rPr lang="en-AU" dirty="0">
                <a:solidFill>
                  <a:srgbClr val="011832"/>
                </a:solidFill>
              </a:rPr>
              <a:t> are used to adjust the way the model trains, to force it to learn in different ways.</a:t>
            </a:r>
          </a:p>
        </p:txBody>
      </p:sp>
    </p:spTree>
    <p:extLst>
      <p:ext uri="{BB962C8B-B14F-4D97-AF65-F5344CB8AC3E}">
        <p14:creationId xmlns:p14="http://schemas.microsoft.com/office/powerpoint/2010/main" val="172424793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BFF44C65-046A-DCC0-7862-F20606C84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6DC95105-E63B-753C-0841-85C7740A0B1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13</a:t>
            </a:fld>
            <a:endParaRPr dirty="0"/>
          </a:p>
        </p:txBody>
      </p:sp>
      <p:sp>
        <p:nvSpPr>
          <p:cNvPr id="21" name="Google Shape;133;p3">
            <a:extLst>
              <a:ext uri="{FF2B5EF4-FFF2-40B4-BE49-F238E27FC236}">
                <a16:creationId xmlns:a16="http://schemas.microsoft.com/office/drawing/2014/main" id="{21E77E38-BB62-912B-03B1-DD4C7194F894}"/>
              </a:ext>
            </a:extLst>
          </p:cNvPr>
          <p:cNvSpPr txBox="1"/>
          <p:nvPr/>
        </p:nvSpPr>
        <p:spPr>
          <a:xfrm>
            <a:off x="46356" y="517102"/>
            <a:ext cx="3626483" cy="70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800" dirty="0">
                <a:solidFill>
                  <a:srgbClr val="C00000"/>
                </a:solidFill>
              </a:rPr>
              <a:t>AI </a:t>
            </a:r>
            <a:r>
              <a:rPr lang="en-AU" sz="2800" dirty="0">
                <a:solidFill>
                  <a:srgbClr val="011832"/>
                </a:solidFill>
              </a:rPr>
              <a:t>Made Accessible!</a:t>
            </a:r>
            <a:endParaRPr sz="2800" dirty="0">
              <a:solidFill>
                <a:srgbClr val="011832"/>
              </a:solidFill>
            </a:endParaRPr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F100A3D3-2A76-0395-D4A1-E6F786178F60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941AEC6F-F9F9-B32B-83C8-D8BF01DBD861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BCF7DF14-C3E5-DF13-B288-68D678A468D3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09CB5485-81D2-3AC0-9B9F-5A0626805879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4A7B4D80-F516-2ACD-23FA-905314B28E75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8275C84F-E96F-38E3-4A4D-5E33F195BEBA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E48FEC48-AFDA-6D41-9565-2A300A5D2AEC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3D19C1B7-1B48-159A-36FB-E2880DC4807C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271BDF50-8F39-CEE3-6189-8705F890C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2EE283E-07C9-4C6A-AD2A-19178A959D07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82CDBA7-E7A1-4972-59F2-FD58D7333F13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17E2EEF-8306-7BB9-4F29-837945CBD955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CC60B7D0-512A-C9C9-5ADE-0AC9A98C9504}"/>
              </a:ext>
            </a:extLst>
          </p:cNvPr>
          <p:cNvGraphicFramePr/>
          <p:nvPr/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2" descr="scikit-learn - Wikipedia">
            <a:extLst>
              <a:ext uri="{FF2B5EF4-FFF2-40B4-BE49-F238E27FC236}">
                <a16:creationId xmlns:a16="http://schemas.microsoft.com/office/drawing/2014/main" id="{31CF5D33-3252-3BC4-CA4E-87E0C558F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42" y="3504105"/>
            <a:ext cx="1463942" cy="79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eras: Deep Learning for humans">
            <a:extLst>
              <a:ext uri="{FF2B5EF4-FFF2-40B4-BE49-F238E27FC236}">
                <a16:creationId xmlns:a16="http://schemas.microsoft.com/office/drawing/2014/main" id="{EEB3783C-B3B0-A291-5CE5-0380AF0E3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535" y="2793057"/>
            <a:ext cx="1757003" cy="50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ensorFlow - Wikipedia">
            <a:extLst>
              <a:ext uri="{FF2B5EF4-FFF2-40B4-BE49-F238E27FC236}">
                <a16:creationId xmlns:a16="http://schemas.microsoft.com/office/drawing/2014/main" id="{431FBC2B-CA3E-D9BB-86B8-DB57BF8A5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38" y="1854206"/>
            <a:ext cx="1615815" cy="103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8D462244-A747-08BE-46F8-79834E6F8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587" y="1768523"/>
            <a:ext cx="1830212" cy="45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 (programming language) - Wikipedia">
            <a:extLst>
              <a:ext uri="{FF2B5EF4-FFF2-40B4-BE49-F238E27FC236}">
                <a16:creationId xmlns:a16="http://schemas.microsoft.com/office/drawing/2014/main" id="{65ADB20E-95F8-5383-718D-A3B3B005C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845" y="1840746"/>
            <a:ext cx="987007" cy="76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MATLAB — Wikipédia">
            <a:extLst>
              <a:ext uri="{FF2B5EF4-FFF2-40B4-BE49-F238E27FC236}">
                <a16:creationId xmlns:a16="http://schemas.microsoft.com/office/drawing/2014/main" id="{ACCAED5D-175E-53D4-F4DE-C92353AD3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75" y="2886951"/>
            <a:ext cx="779147" cy="69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D1F2710-0457-17B3-583C-D8A785ADAEE8}"/>
              </a:ext>
            </a:extLst>
          </p:cNvPr>
          <p:cNvSpPr/>
          <p:nvPr/>
        </p:nvSpPr>
        <p:spPr>
          <a:xfrm>
            <a:off x="746924" y="1164683"/>
            <a:ext cx="4800384" cy="346171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14" name="Picture 14" descr="Python (programming language) - Wikipedia">
            <a:extLst>
              <a:ext uri="{FF2B5EF4-FFF2-40B4-BE49-F238E27FC236}">
                <a16:creationId xmlns:a16="http://schemas.microsoft.com/office/drawing/2014/main" id="{42F8EB32-AABA-3EF8-134E-45B625719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71" y="1298121"/>
            <a:ext cx="814445" cy="81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AE7570-9E00-1E20-D963-25B00444640B}"/>
              </a:ext>
            </a:extLst>
          </p:cNvPr>
          <p:cNvSpPr txBox="1"/>
          <p:nvPr/>
        </p:nvSpPr>
        <p:spPr>
          <a:xfrm>
            <a:off x="2541185" y="4734096"/>
            <a:ext cx="2855130" cy="304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E" dirty="0"/>
              <a:t>Gold standard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5BEEE7-C47B-06CE-A844-1CBEC862BF72}"/>
              </a:ext>
            </a:extLst>
          </p:cNvPr>
          <p:cNvSpPr txBox="1"/>
          <p:nvPr/>
        </p:nvSpPr>
        <p:spPr>
          <a:xfrm>
            <a:off x="6779298" y="3720859"/>
            <a:ext cx="181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BE" dirty="0"/>
              <a:t>Toolbox and packages available</a:t>
            </a:r>
          </a:p>
        </p:txBody>
      </p:sp>
    </p:spTree>
    <p:extLst>
      <p:ext uri="{BB962C8B-B14F-4D97-AF65-F5344CB8AC3E}">
        <p14:creationId xmlns:p14="http://schemas.microsoft.com/office/powerpoint/2010/main" val="290349472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E5CD861D-F427-4702-42CF-93123AF17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F740ACEE-A94A-CD85-A08D-FB6973DCC3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14</a:t>
            </a:fld>
            <a:endParaRPr dirty="0"/>
          </a:p>
        </p:txBody>
      </p:sp>
      <p:sp>
        <p:nvSpPr>
          <p:cNvPr id="21" name="Google Shape;133;p3">
            <a:extLst>
              <a:ext uri="{FF2B5EF4-FFF2-40B4-BE49-F238E27FC236}">
                <a16:creationId xmlns:a16="http://schemas.microsoft.com/office/drawing/2014/main" id="{14AF855C-921C-F180-017B-B461D4F3B5E2}"/>
              </a:ext>
            </a:extLst>
          </p:cNvPr>
          <p:cNvSpPr txBox="1"/>
          <p:nvPr/>
        </p:nvSpPr>
        <p:spPr>
          <a:xfrm>
            <a:off x="46357" y="496001"/>
            <a:ext cx="3551770" cy="70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800" dirty="0">
                <a:solidFill>
                  <a:schemeClr val="accent2"/>
                </a:solidFill>
              </a:rPr>
              <a:t>Primer </a:t>
            </a:r>
            <a:r>
              <a:rPr lang="en-AU" sz="2800" dirty="0">
                <a:solidFill>
                  <a:schemeClr val="tx1"/>
                </a:solidFill>
              </a:rPr>
              <a:t>on Data Prep</a:t>
            </a:r>
            <a:endParaRPr sz="2800" dirty="0">
              <a:solidFill>
                <a:srgbClr val="011832"/>
              </a:solidFill>
            </a:endParaRPr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751E5968-1596-903E-6E8A-063AB07F257E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76F74508-0CEB-B4CF-9675-F8CAA0ED6EF6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0CA192F1-6284-08E8-0BF3-235CE9527EA2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BB70DBA5-4410-12B2-9575-01D68CA78367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CD62F721-7AFA-A6C0-CB05-CAB5B632BABA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8DDDF6A9-8502-0629-9A23-D8C45766AC53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3CB42007-8CF0-0E3A-8E88-1829E56C8CA5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E56D0025-95E3-9AD3-D9E6-D2BB3930D4EE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9C436117-DFB9-EB5B-3BDA-A697AC5F1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CE9CAD31-CFBF-0319-7758-8CCC3FAB2732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D92D73D-306F-E508-75C1-EC4C1D6D52A6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DFFE88-9077-EC3F-9EEB-D0D2BE9AC2DB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A757BDFC-9B84-F43C-9868-6FBB0E006319}"/>
              </a:ext>
            </a:extLst>
          </p:cNvPr>
          <p:cNvGraphicFramePr/>
          <p:nvPr/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Picture 2" descr="Word Embedding: Basics. Create a vector from a word | by Hariom Gautam |  Medium">
            <a:extLst>
              <a:ext uri="{FF2B5EF4-FFF2-40B4-BE49-F238E27FC236}">
                <a16:creationId xmlns:a16="http://schemas.microsoft.com/office/drawing/2014/main" id="{189B8FDB-ED92-6964-AC6B-31B12AEAC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563" y="1205691"/>
            <a:ext cx="4769664" cy="35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57F594-1340-305A-7930-80AA4B3731D4}"/>
              </a:ext>
            </a:extLst>
          </p:cNvPr>
          <p:cNvSpPr txBox="1"/>
          <p:nvPr/>
        </p:nvSpPr>
        <p:spPr>
          <a:xfrm>
            <a:off x="154951" y="1400676"/>
            <a:ext cx="300456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NN’s can only work with numbers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 err="1"/>
              <a:t>Categoricals</a:t>
            </a:r>
            <a:r>
              <a:rPr lang="en-AU" dirty="0"/>
              <a:t> encoded binary/ordinal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AU" sz="800" dirty="0"/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Multi-dimensional ideas can be reduced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AU" sz="800" dirty="0"/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Data should be normalised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AU" sz="800" dirty="0"/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Outliers can significantly bias training and normalization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AU" sz="800" dirty="0"/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Outcomes should be reasonably balanced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3FFE40A-CB5C-C93A-92B8-A019730A25B8}"/>
              </a:ext>
            </a:extLst>
          </p:cNvPr>
          <p:cNvSpPr/>
          <p:nvPr/>
        </p:nvSpPr>
        <p:spPr>
          <a:xfrm>
            <a:off x="1703397" y="2719977"/>
            <a:ext cx="2163209" cy="486207"/>
          </a:xfrm>
          <a:custGeom>
            <a:avLst/>
            <a:gdLst>
              <a:gd name="connsiteX0" fmla="*/ 0 w 2163209"/>
              <a:gd name="connsiteY0" fmla="*/ 65024 h 486207"/>
              <a:gd name="connsiteX1" fmla="*/ 1452589 w 2163209"/>
              <a:gd name="connsiteY1" fmla="*/ 28448 h 486207"/>
              <a:gd name="connsiteX2" fmla="*/ 1854925 w 2163209"/>
              <a:gd name="connsiteY2" fmla="*/ 430784 h 486207"/>
              <a:gd name="connsiteX3" fmla="*/ 2163209 w 2163209"/>
              <a:gd name="connsiteY3" fmla="*/ 472585 h 48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3209" h="486207">
                <a:moveTo>
                  <a:pt x="0" y="65024"/>
                </a:moveTo>
                <a:cubicBezTo>
                  <a:pt x="571717" y="16256"/>
                  <a:pt x="1143435" y="-32512"/>
                  <a:pt x="1452589" y="28448"/>
                </a:cubicBezTo>
                <a:cubicBezTo>
                  <a:pt x="1761743" y="89408"/>
                  <a:pt x="1736488" y="356761"/>
                  <a:pt x="1854925" y="430784"/>
                </a:cubicBezTo>
                <a:cubicBezTo>
                  <a:pt x="1973362" y="504807"/>
                  <a:pt x="2068285" y="488696"/>
                  <a:pt x="2163209" y="472585"/>
                </a:cubicBezTo>
              </a:path>
            </a:pathLst>
          </a:custGeom>
          <a:noFill/>
          <a:ln>
            <a:solidFill>
              <a:srgbClr val="B50928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8631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6D24EA39-DDF5-B5D4-CC7F-EAF730DB8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C09232EF-193E-1EB6-A532-AD1ED50C836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15</a:t>
            </a:fld>
            <a:endParaRPr dirty="0"/>
          </a:p>
        </p:txBody>
      </p:sp>
      <p:sp>
        <p:nvSpPr>
          <p:cNvPr id="21" name="Google Shape;133;p3">
            <a:extLst>
              <a:ext uri="{FF2B5EF4-FFF2-40B4-BE49-F238E27FC236}">
                <a16:creationId xmlns:a16="http://schemas.microsoft.com/office/drawing/2014/main" id="{B3FBA470-7327-E985-A050-77F01C24C774}"/>
              </a:ext>
            </a:extLst>
          </p:cNvPr>
          <p:cNvSpPr txBox="1"/>
          <p:nvPr/>
        </p:nvSpPr>
        <p:spPr>
          <a:xfrm>
            <a:off x="46357" y="496001"/>
            <a:ext cx="3551770" cy="70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800" dirty="0">
                <a:solidFill>
                  <a:schemeClr val="accent2"/>
                </a:solidFill>
              </a:rPr>
              <a:t>Primer </a:t>
            </a:r>
            <a:r>
              <a:rPr lang="en-AU" sz="2800" dirty="0">
                <a:solidFill>
                  <a:schemeClr val="tx1"/>
                </a:solidFill>
              </a:rPr>
              <a:t>on Data Prep</a:t>
            </a:r>
            <a:endParaRPr sz="2800" dirty="0">
              <a:solidFill>
                <a:srgbClr val="011832"/>
              </a:solidFill>
            </a:endParaRPr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B87536A2-35E3-5CBC-347B-FDC51E2ADF97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1372BD0D-5442-6FC1-ECE6-688B043BA5BC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D95EB071-31F7-1BF3-CD2E-3F5DF38D80F8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CF0A1831-4CD7-7B0D-B6FA-214612174D78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E2EF53D4-31ED-52D3-F9CE-A93DF22A3B73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1EBF9095-8116-A167-354B-A617AFA6E767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2109107D-2F11-3A82-ADEB-D7D264A479C6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E27F1CB3-F4D3-46A5-33F4-CE06510080A8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D225A24F-5E22-1B45-D1B1-E0E87232C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ABCE3C1E-0530-962A-E2E5-0A262E24DFFA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997CE25-E09A-8ECA-7C80-0B92C14AC300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000BA00-91C6-12B6-AEFF-5090E76FF67D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D2C3A7CC-33F3-045F-193D-12E48D8F72A4}"/>
              </a:ext>
            </a:extLst>
          </p:cNvPr>
          <p:cNvGraphicFramePr/>
          <p:nvPr/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140872C-DB59-3224-42E4-9C645EAD4E59}"/>
              </a:ext>
            </a:extLst>
          </p:cNvPr>
          <p:cNvSpPr txBox="1"/>
          <p:nvPr/>
        </p:nvSpPr>
        <p:spPr>
          <a:xfrm>
            <a:off x="199712" y="1771531"/>
            <a:ext cx="30045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NN’s won’t accept missing data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Popular imputation methods include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MICE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Mean/Median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KNN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Random Forrest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6465FF-34EF-3CD9-43AE-56D4BA713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436" y="1510273"/>
            <a:ext cx="5076185" cy="254443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8821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7A2849DB-CD24-4D5B-4E22-784622421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9885B2CD-D233-7506-3573-15096AF0024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16</a:t>
            </a:fld>
            <a:endParaRPr dirty="0"/>
          </a:p>
        </p:txBody>
      </p:sp>
      <p:sp>
        <p:nvSpPr>
          <p:cNvPr id="21" name="Google Shape;133;p3">
            <a:extLst>
              <a:ext uri="{FF2B5EF4-FFF2-40B4-BE49-F238E27FC236}">
                <a16:creationId xmlns:a16="http://schemas.microsoft.com/office/drawing/2014/main" id="{19EDF56D-5CF6-7997-43F4-D9FC555B1025}"/>
              </a:ext>
            </a:extLst>
          </p:cNvPr>
          <p:cNvSpPr txBox="1"/>
          <p:nvPr/>
        </p:nvSpPr>
        <p:spPr>
          <a:xfrm>
            <a:off x="46357" y="496001"/>
            <a:ext cx="3551770" cy="70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800" dirty="0">
                <a:solidFill>
                  <a:schemeClr val="accent2"/>
                </a:solidFill>
              </a:rPr>
              <a:t>Summary</a:t>
            </a:r>
            <a:endParaRPr sz="2800" dirty="0">
              <a:solidFill>
                <a:srgbClr val="011832"/>
              </a:solidFill>
            </a:endParaRPr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D98322B9-BC50-D3B7-8F48-B78B85988750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4A698C62-613E-8928-1180-B51F37F4F2FF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DC476888-AE5C-CB2A-F496-6131447D67CC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40093172-E60E-C1FC-15EE-B10DDBEEC265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3878AF03-A19A-A6C9-C9A8-AAD01D5761C6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7CA790EE-C67D-E565-494F-A7E34600907F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1BC5D3E8-3D42-A935-680E-8D461F8F1D7F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817E6430-BC23-3008-4EF8-D538C8F00FDD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957054D6-6676-8460-59D1-ACDA5160F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E32B5859-A351-F1A6-9ED9-654598FDFED9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76B6DB0-FCDD-8EA9-EAAA-15F28F8CB84F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9DAD97F-6F1A-8139-16B2-607A90B30C08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765D022F-86C5-C95A-70BD-629497DE252C}"/>
              </a:ext>
            </a:extLst>
          </p:cNvPr>
          <p:cNvGraphicFramePr/>
          <p:nvPr/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67C877A-0D2E-6B91-FB25-CC1FE7A7E007}"/>
              </a:ext>
            </a:extLst>
          </p:cNvPr>
          <p:cNvSpPr txBox="1"/>
          <p:nvPr/>
        </p:nvSpPr>
        <p:spPr>
          <a:xfrm>
            <a:off x="140239" y="1563375"/>
            <a:ext cx="300456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NN’s are not too different from logistic regression, they are just more non-linear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They consist of inputs, hidden layers, and an output function</a:t>
            </a:r>
          </a:p>
          <a:p>
            <a:pPr marL="285750" lvl="1" indent="-285750">
              <a:buFont typeface="Wingdings" panose="05000000000000000000" pitchFamily="2" charset="2"/>
              <a:buChar char="v"/>
            </a:pPr>
            <a:r>
              <a:rPr lang="en-AU" dirty="0"/>
              <a:t>Hidden layers consist of a neuron and an activation function which can learn different features</a:t>
            </a:r>
          </a:p>
          <a:p>
            <a:pPr marL="285750" lvl="1" indent="-285750">
              <a:buFont typeface="Wingdings" panose="05000000000000000000" pitchFamily="2" charset="2"/>
              <a:buChar char="v"/>
            </a:pPr>
            <a:r>
              <a:rPr lang="en-AU" dirty="0"/>
              <a:t>By combining specific neuron expertise, we can solve generalised problems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AU" dirty="0"/>
          </a:p>
        </p:txBody>
      </p:sp>
      <p:pic>
        <p:nvPicPr>
          <p:cNvPr id="2050" name="Picture 2" descr="Learning Multi-Attention Convolutional Neural Network for Fine-Grained  Image Recognition (ICCV 2017 Oral) - Microsoft Research">
            <a:extLst>
              <a:ext uri="{FF2B5EF4-FFF2-40B4-BE49-F238E27FC236}">
                <a16:creationId xmlns:a16="http://schemas.microsoft.com/office/drawing/2014/main" id="{6AF57AE9-9B61-62E7-CAE4-A4097F823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035" y="850846"/>
            <a:ext cx="4341141" cy="383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42384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784B769E-08D7-E4B5-086D-4846603FD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9F8E3CAD-8736-BFBB-B9F8-E7FE15A260E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17</a:t>
            </a:fld>
            <a:endParaRPr dirty="0"/>
          </a:p>
        </p:txBody>
      </p:sp>
      <p:sp>
        <p:nvSpPr>
          <p:cNvPr id="21" name="Google Shape;133;p3">
            <a:extLst>
              <a:ext uri="{FF2B5EF4-FFF2-40B4-BE49-F238E27FC236}">
                <a16:creationId xmlns:a16="http://schemas.microsoft.com/office/drawing/2014/main" id="{A35DAD9E-CC20-B1C2-E644-43AFA0A482A9}"/>
              </a:ext>
            </a:extLst>
          </p:cNvPr>
          <p:cNvSpPr txBox="1"/>
          <p:nvPr/>
        </p:nvSpPr>
        <p:spPr>
          <a:xfrm>
            <a:off x="46357" y="496001"/>
            <a:ext cx="3551770" cy="70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800" dirty="0">
                <a:solidFill>
                  <a:schemeClr val="accent2"/>
                </a:solidFill>
              </a:rPr>
              <a:t>Let’s </a:t>
            </a:r>
            <a:r>
              <a:rPr lang="en-AU" sz="2800" dirty="0">
                <a:solidFill>
                  <a:schemeClr val="tx1"/>
                </a:solidFill>
              </a:rPr>
              <a:t>Go!</a:t>
            </a:r>
            <a:endParaRPr sz="2800" dirty="0">
              <a:solidFill>
                <a:srgbClr val="011832"/>
              </a:solidFill>
            </a:endParaRPr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76AF95E6-5241-C0CE-9423-49E715CE0835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64484376-FFD3-6F4D-CB94-81865BF51FF9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FE22CB34-3E6E-0230-9CC5-FAA5D2B578B3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939CC3E5-3500-8FCC-A610-CAFB8ADF7DAB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C7EAD638-4C1A-3E24-3352-A09A480E27E8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29A0FF17-60B3-D175-FF5E-8079D83D7B57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86DA7578-6BCA-6C99-8366-50334BC9AA03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49BCFBC1-A6E3-E0D8-8CDA-D7C51496E6D3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312DF855-01B9-9CC4-2F35-86FFE624B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7681AF6B-5CD9-194F-126D-85DDBAEA2A8C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51FB656-7C5E-CBC1-44B4-F92795FB147C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21D271-BA4E-095D-E57F-53599D68AC36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B3D88E9B-D3A3-FE8D-717F-2C914E67428C}"/>
              </a:ext>
            </a:extLst>
          </p:cNvPr>
          <p:cNvGraphicFramePr/>
          <p:nvPr/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29BCD35-B232-AD39-C79C-400F8989757B}"/>
              </a:ext>
            </a:extLst>
          </p:cNvPr>
          <p:cNvSpPr txBox="1"/>
          <p:nvPr/>
        </p:nvSpPr>
        <p:spPr>
          <a:xfrm>
            <a:off x="163136" y="1697042"/>
            <a:ext cx="300456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Follow the work sheet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40 mins working time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Work individually or in groups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We will come around and help you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Download the workshop notebook from </a:t>
            </a:r>
            <a:r>
              <a:rPr lang="en-AU" dirty="0">
                <a:hlinkClick r:id="rId4"/>
              </a:rPr>
              <a:t>ausmcs.org/</a:t>
            </a:r>
            <a:endParaRPr lang="en-A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 err="1">
                <a:hlinkClick r:id="rId5"/>
              </a:rPr>
              <a:t>colab.google</a:t>
            </a:r>
            <a:r>
              <a:rPr lang="en-AU" dirty="0">
                <a:hlinkClick r:id="rId5"/>
              </a:rPr>
              <a:t>/</a:t>
            </a:r>
            <a:endParaRPr lang="en-A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Open the workshop notebook File </a:t>
            </a:r>
            <a:r>
              <a:rPr lang="en-AU" dirty="0">
                <a:sym typeface="Wingdings" panose="05000000000000000000" pitchFamily="2" charset="2"/>
              </a:rPr>
              <a:t> Open Notebook</a:t>
            </a:r>
            <a:endParaRPr lang="en-AU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AU" dirty="0"/>
          </a:p>
        </p:txBody>
      </p:sp>
      <p:pic>
        <p:nvPicPr>
          <p:cNvPr id="6" name="Picture 2" descr="Google Colab - A Step-by-step Guide ...">
            <a:extLst>
              <a:ext uri="{FF2B5EF4-FFF2-40B4-BE49-F238E27FC236}">
                <a16:creationId xmlns:a16="http://schemas.microsoft.com/office/drawing/2014/main" id="{04F2DB4F-9CFB-1094-D495-FB3EABD47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173" y="1697042"/>
            <a:ext cx="3578207" cy="238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1409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F9B6D4EE-6178-DBB2-2F92-B70529BD2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01F3EF3A-80BC-75DF-E885-34BE78A33B6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18</a:t>
            </a:fld>
            <a:endParaRPr dirty="0"/>
          </a:p>
        </p:txBody>
      </p:sp>
      <p:sp>
        <p:nvSpPr>
          <p:cNvPr id="21" name="Google Shape;133;p3">
            <a:extLst>
              <a:ext uri="{FF2B5EF4-FFF2-40B4-BE49-F238E27FC236}">
                <a16:creationId xmlns:a16="http://schemas.microsoft.com/office/drawing/2014/main" id="{9DE58E7A-113F-EB16-EAD4-B772FA520B38}"/>
              </a:ext>
            </a:extLst>
          </p:cNvPr>
          <p:cNvSpPr txBox="1"/>
          <p:nvPr/>
        </p:nvSpPr>
        <p:spPr>
          <a:xfrm>
            <a:off x="46357" y="496001"/>
            <a:ext cx="3551770" cy="70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800" dirty="0">
                <a:solidFill>
                  <a:schemeClr val="accent2"/>
                </a:solidFill>
              </a:rPr>
              <a:t>Discussion</a:t>
            </a:r>
            <a:endParaRPr sz="2800" dirty="0">
              <a:solidFill>
                <a:srgbClr val="011832"/>
              </a:solidFill>
            </a:endParaRPr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552C6E94-1212-38AB-BF2E-4B266CDBE26C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D322AFCB-A46B-136E-70AE-4AA43310CD99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D1F2F073-0C3F-72B9-DF65-36EAAE0ABDB1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A76ADB9B-04B2-4764-DE13-A3F8479ECAB8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C985AB36-9F37-C187-F42D-E487BBDA6861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5969B581-F635-F0FD-47CD-0D19FC5ACCCA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426AD8B0-836F-C574-041A-033C9F7DE264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6FD0680D-65C4-2851-FCB9-0DD6481E73AC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8D6A487E-FE3C-AAA3-86AE-6E8E1D3E4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49C9D24D-53BF-5B12-32A3-C4FBE1C2493B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E1D733F-4253-73AA-1AA2-7758648C29FF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DA55A45-3CCE-6EF5-D79B-D95C84FE7809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5DE4F80C-FC93-5545-09DF-3551D1086C46}"/>
              </a:ext>
            </a:extLst>
          </p:cNvPr>
          <p:cNvGraphicFramePr/>
          <p:nvPr/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8E7C165-AA63-4B5E-9729-3780CBC7C799}"/>
              </a:ext>
            </a:extLst>
          </p:cNvPr>
          <p:cNvSpPr txBox="1"/>
          <p:nvPr/>
        </p:nvSpPr>
        <p:spPr>
          <a:xfrm>
            <a:off x="105658" y="1819835"/>
            <a:ext cx="411103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Does AI have a place in MCS? (40 mins)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Break into 6-8 teams and discuss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If so, what would be most useful?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Can you use the skills you’ve learned today to work towards this? (20 mins)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Ideas shared with the class (20 mins)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AU" dirty="0"/>
          </a:p>
        </p:txBody>
      </p:sp>
      <p:pic>
        <p:nvPicPr>
          <p:cNvPr id="5" name="Picture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3E5327EC-D07E-9807-F973-DA504FC40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076" y="1175320"/>
            <a:ext cx="2562824" cy="2562824"/>
          </a:xfrm>
          <a:prstGeom prst="roundRect">
            <a:avLst/>
          </a:prstGeom>
        </p:spPr>
      </p:pic>
      <p:sp>
        <p:nvSpPr>
          <p:cNvPr id="6" name="Google Shape;86;p13">
            <a:extLst>
              <a:ext uri="{FF2B5EF4-FFF2-40B4-BE49-F238E27FC236}">
                <a16:creationId xmlns:a16="http://schemas.microsoft.com/office/drawing/2014/main" id="{869C688A-06BC-A6ED-9E25-8030B3BBC13A}"/>
              </a:ext>
            </a:extLst>
          </p:cNvPr>
          <p:cNvSpPr txBox="1">
            <a:spLocks/>
          </p:cNvSpPr>
          <p:nvPr/>
        </p:nvSpPr>
        <p:spPr>
          <a:xfrm>
            <a:off x="5747076" y="3810981"/>
            <a:ext cx="2562824" cy="766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050" dirty="0">
                <a:solidFill>
                  <a:srgbClr val="C00000"/>
                </a:solidFill>
              </a:rPr>
              <a:t>Prompt: </a:t>
            </a:r>
            <a:r>
              <a:rPr lang="en-AU" sz="1050" dirty="0">
                <a:solidFill>
                  <a:srgbClr val="011832"/>
                </a:solidFill>
              </a:rPr>
              <a:t>Conference colleagues in small groups discussing important topics in a flat floor workshop. View from the front of the room, where the lecturer would be standing </a:t>
            </a:r>
            <a:endParaRPr lang="en-GB" sz="1050" dirty="0">
              <a:solidFill>
                <a:srgbClr val="0118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3031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E1C07502-7C44-AD48-8B88-62D183613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C8679F-8FC2-DB60-17D9-C5972F4174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23" name="Google Shape;134;p3">
            <a:extLst>
              <a:ext uri="{FF2B5EF4-FFF2-40B4-BE49-F238E27FC236}">
                <a16:creationId xmlns:a16="http://schemas.microsoft.com/office/drawing/2014/main" id="{051A3460-2696-4E14-C1F0-2311952063AD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136;p3">
            <a:extLst>
              <a:ext uri="{FF2B5EF4-FFF2-40B4-BE49-F238E27FC236}">
                <a16:creationId xmlns:a16="http://schemas.microsoft.com/office/drawing/2014/main" id="{7047A081-DFB9-57DD-F52F-F40A88C8D25C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25" name="Google Shape;137;p3">
              <a:extLst>
                <a:ext uri="{FF2B5EF4-FFF2-40B4-BE49-F238E27FC236}">
                  <a16:creationId xmlns:a16="http://schemas.microsoft.com/office/drawing/2014/main" id="{359A91BA-2DB3-BD3A-B22A-B79EA3AEAE4A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138;p3">
              <a:extLst>
                <a:ext uri="{FF2B5EF4-FFF2-40B4-BE49-F238E27FC236}">
                  <a16:creationId xmlns:a16="http://schemas.microsoft.com/office/drawing/2014/main" id="{04A5BB95-AF44-8710-B90C-2ECFE83C7B9C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30" name="Google Shape;139;p3">
                <a:extLst>
                  <a:ext uri="{FF2B5EF4-FFF2-40B4-BE49-F238E27FC236}">
                    <a16:creationId xmlns:a16="http://schemas.microsoft.com/office/drawing/2014/main" id="{DC63E852-8297-9663-BA32-4089A57F41D6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40;p3">
                <a:extLst>
                  <a:ext uri="{FF2B5EF4-FFF2-40B4-BE49-F238E27FC236}">
                    <a16:creationId xmlns:a16="http://schemas.microsoft.com/office/drawing/2014/main" id="{DF62854D-7FFF-639F-89D3-B03CB873FBBE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41;p3">
                <a:extLst>
                  <a:ext uri="{FF2B5EF4-FFF2-40B4-BE49-F238E27FC236}">
                    <a16:creationId xmlns:a16="http://schemas.microsoft.com/office/drawing/2014/main" id="{C6D9B786-B01D-8554-338B-5C82E533857D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42;p3">
                <a:extLst>
                  <a:ext uri="{FF2B5EF4-FFF2-40B4-BE49-F238E27FC236}">
                    <a16:creationId xmlns:a16="http://schemas.microsoft.com/office/drawing/2014/main" id="{6C7D6332-E41A-DEFB-886A-144EA27B5CFD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4" name="Picture 33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2CB6FFF3-5C24-7BF4-3EA6-AF0B26482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B018918F-1374-5488-3C1D-A9F6C81370B6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1A7DD92-F2B8-6E74-93BF-10699C0A97B9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B8FF804-5193-CBB9-13A1-61A0273D9132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QUT Logo and symbol, meaning, history, PNG, brand">
            <a:extLst>
              <a:ext uri="{FF2B5EF4-FFF2-40B4-BE49-F238E27FC236}">
                <a16:creationId xmlns:a16="http://schemas.microsoft.com/office/drawing/2014/main" id="{176246BD-CD0E-F2E9-347D-1BD07545D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17961" r="-2413" b="18501"/>
          <a:stretch/>
        </p:blipFill>
        <p:spPr bwMode="auto">
          <a:xfrm>
            <a:off x="247265" y="4352213"/>
            <a:ext cx="1750836" cy="62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d with a heart and spades&#10;&#10;Description automatically generated">
            <a:extLst>
              <a:ext uri="{FF2B5EF4-FFF2-40B4-BE49-F238E27FC236}">
                <a16:creationId xmlns:a16="http://schemas.microsoft.com/office/drawing/2014/main" id="{0F95596D-FEEF-C4EF-3672-9C614C6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102" y="826231"/>
            <a:ext cx="1334313" cy="145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F0DDDE9-9CDB-811C-8B42-322920D28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61" b="13998"/>
          <a:stretch/>
        </p:blipFill>
        <p:spPr bwMode="auto">
          <a:xfrm>
            <a:off x="7370075" y="4413878"/>
            <a:ext cx="1432682" cy="5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231;p61">
            <a:extLst>
              <a:ext uri="{FF2B5EF4-FFF2-40B4-BE49-F238E27FC236}">
                <a16:creationId xmlns:a16="http://schemas.microsoft.com/office/drawing/2014/main" id="{DA0B3A1C-6C4F-6593-B017-5D5D148DE8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0210" y="808600"/>
            <a:ext cx="3552900" cy="103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THANKS!</a:t>
            </a:r>
            <a:endParaRPr sz="5400" dirty="0"/>
          </a:p>
        </p:txBody>
      </p:sp>
      <p:sp>
        <p:nvSpPr>
          <p:cNvPr id="9" name="Google Shape;2697;p50">
            <a:extLst>
              <a:ext uri="{FF2B5EF4-FFF2-40B4-BE49-F238E27FC236}">
                <a16:creationId xmlns:a16="http://schemas.microsoft.com/office/drawing/2014/main" id="{FBD29556-3BC3-F01A-F479-45652EF70103}"/>
              </a:ext>
            </a:extLst>
          </p:cNvPr>
          <p:cNvSpPr txBox="1">
            <a:spLocks/>
          </p:cNvSpPr>
          <p:nvPr/>
        </p:nvSpPr>
        <p:spPr>
          <a:xfrm>
            <a:off x="3645758" y="1019843"/>
            <a:ext cx="3552900" cy="5357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 dirty="0">
                <a:solidFill>
                  <a:srgbClr val="C00000"/>
                </a:solidFill>
                <a:hlinkClick r:id="rId7"/>
              </a:rPr>
              <a:t>Andrew.F.Stephens@qut.edu.au</a:t>
            </a:r>
            <a:endParaRPr lang="en-AU" dirty="0">
              <a:solidFill>
                <a:srgbClr val="C00000"/>
              </a:solidFill>
            </a:endParaRPr>
          </a:p>
          <a:p>
            <a:r>
              <a:rPr lang="en-AU" dirty="0">
                <a:solidFill>
                  <a:srgbClr val="C00000"/>
                </a:solidFill>
                <a:hlinkClick r:id="rId8"/>
              </a:rPr>
              <a:t>emmanelly.vandewouwer@hdr.qut.edu.au</a:t>
            </a:r>
            <a:endParaRPr lang="en-AU" dirty="0">
              <a:solidFill>
                <a:srgbClr val="C00000"/>
              </a:solidFill>
            </a:endParaRPr>
          </a:p>
          <a:p>
            <a:endParaRPr lang="en-AU" dirty="0">
              <a:solidFill>
                <a:srgbClr val="C00000"/>
              </a:solidFill>
            </a:endParaRPr>
          </a:p>
        </p:txBody>
      </p:sp>
      <p:pic>
        <p:nvPicPr>
          <p:cNvPr id="6" name="Picture 5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26DFC199-799F-B470-A422-B10761B4738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1049" y="4382295"/>
            <a:ext cx="2301902" cy="607982"/>
          </a:xfrm>
          <a:prstGeom prst="rect">
            <a:avLst/>
          </a:prstGeom>
        </p:spPr>
      </p:pic>
      <p:pic>
        <p:nvPicPr>
          <p:cNvPr id="12" name="Picture 11" descr="A qr code with a map and a heart&#10;&#10;AI-generated content may be incorrect.">
            <a:extLst>
              <a:ext uri="{FF2B5EF4-FFF2-40B4-BE49-F238E27FC236}">
                <a16:creationId xmlns:a16="http://schemas.microsoft.com/office/drawing/2014/main" id="{FF2C5242-1C4C-8B5B-E973-54E8A6AFE6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265" y="1797980"/>
            <a:ext cx="2367880" cy="23678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3D7047-6C62-3355-E0C8-4765CAA7E0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6812" y="1846300"/>
            <a:ext cx="3610937" cy="2407291"/>
          </a:xfrm>
          <a:prstGeom prst="roundRect">
            <a:avLst>
              <a:gd name="adj" fmla="val 8754"/>
            </a:avLst>
          </a:prstGeom>
        </p:spPr>
      </p:pic>
    </p:spTree>
    <p:extLst>
      <p:ext uri="{BB962C8B-B14F-4D97-AF65-F5344CB8AC3E}">
        <p14:creationId xmlns:p14="http://schemas.microsoft.com/office/powerpoint/2010/main" val="6881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5EAB8863-9FCE-9BBA-7791-2800A9AD7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F838FE82-AF14-16D0-22F2-8BF7FED1CE5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2</a:t>
            </a:fld>
            <a:endParaRPr dirty="0"/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BBE1DC2E-E4E4-F05E-2500-3BE35C3C9B59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69901F2F-0A18-45B1-B7C6-70BF7C33E42C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8C655988-F152-2FA4-0436-B38FD638528B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9A162061-3C12-F951-6537-3AC9B9073422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1A0987F6-551B-8EC6-0359-0E97A7BB4E5B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9ED82B40-C2E7-8FB2-164F-6DB4B05BA7C6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2296BEE9-C282-A12C-8989-9E17D48803FF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4763AC40-055C-0470-631A-4B8258C2C4A9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905916AD-74E9-5155-A13A-3F1A09917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13970C3-1D72-4839-13DC-2EB8847846D0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9D5F00C-9674-9F3F-A257-FE0B88FA7CE8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E3CA25-90F1-C966-2033-A7D257E6E26A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AB7B497F-1E6E-D927-2D0E-889A9D50CF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4891190"/>
              </p:ext>
            </p:extLst>
          </p:nvPr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Google Shape;133;p3">
            <a:extLst>
              <a:ext uri="{FF2B5EF4-FFF2-40B4-BE49-F238E27FC236}">
                <a16:creationId xmlns:a16="http://schemas.microsoft.com/office/drawing/2014/main" id="{8751533E-6371-9F7E-9D1F-BE51F35D8742}"/>
              </a:ext>
            </a:extLst>
          </p:cNvPr>
          <p:cNvSpPr txBox="1"/>
          <p:nvPr/>
        </p:nvSpPr>
        <p:spPr>
          <a:xfrm>
            <a:off x="46357" y="496001"/>
            <a:ext cx="3551770" cy="70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800" dirty="0">
                <a:solidFill>
                  <a:schemeClr val="accent2"/>
                </a:solidFill>
              </a:rPr>
              <a:t>Session </a:t>
            </a:r>
            <a:r>
              <a:rPr lang="en-AU" sz="2800" dirty="0">
                <a:solidFill>
                  <a:srgbClr val="011832"/>
                </a:solidFill>
              </a:rPr>
              <a:t>Overview</a:t>
            </a:r>
            <a:endParaRPr sz="2800" dirty="0">
              <a:solidFill>
                <a:srgbClr val="01183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D6B1B-99D9-5349-0481-4D40F0B805AB}"/>
              </a:ext>
            </a:extLst>
          </p:cNvPr>
          <p:cNvSpPr txBox="1"/>
          <p:nvPr/>
        </p:nvSpPr>
        <p:spPr>
          <a:xfrm>
            <a:off x="125214" y="1265146"/>
            <a:ext cx="52794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Basic Concepts of Neural Networks (16:00 – 16:15)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AU" sz="1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Do it Yourself! (16:15 – 17:05)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Step-by-step guide to training your own model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Work in a team or individually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AU" sz="1000" dirty="0"/>
          </a:p>
          <a:p>
            <a:pPr marL="285750" lvl="1" indent="-285750">
              <a:buFont typeface="Wingdings" panose="05000000000000000000" pitchFamily="2" charset="2"/>
              <a:buChar char="v"/>
            </a:pPr>
            <a:r>
              <a:rPr lang="en-AU" dirty="0"/>
              <a:t>Discussion: Does AI Have a Place in MCS? (17:05 – 17:45) 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Break into 6-8 teams and discuss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If so, what would be most useful?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Can you use the skills you’ve learned today to work towards this?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AU" dirty="0"/>
              <a:t>Ideas shared with the class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AU" sz="1000" dirty="0"/>
          </a:p>
          <a:p>
            <a:pPr marL="285750" lvl="1" indent="-285750">
              <a:buFont typeface="Wingdings" panose="05000000000000000000" pitchFamily="2" charset="2"/>
              <a:buChar char="v"/>
            </a:pPr>
            <a:r>
              <a:rPr lang="en-AU" dirty="0"/>
              <a:t>Interactive Notebook Available to Take Home</a:t>
            </a:r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AU" dirty="0"/>
          </a:p>
        </p:txBody>
      </p:sp>
      <p:pic>
        <p:nvPicPr>
          <p:cNvPr id="32" name="Picture 31" descr="A beach with waves crashing on the shore&#10;&#10;AI-generated content may be incorrect.">
            <a:extLst>
              <a:ext uri="{FF2B5EF4-FFF2-40B4-BE49-F238E27FC236}">
                <a16:creationId xmlns:a16="http://schemas.microsoft.com/office/drawing/2014/main" id="{E434DD89-DAA6-B2C5-90F3-F18041D12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761" y="850846"/>
            <a:ext cx="2002040" cy="3553621"/>
          </a:xfrm>
          <a:prstGeom prst="roundRect">
            <a:avLst/>
          </a:prstGeom>
        </p:spPr>
      </p:pic>
      <p:sp>
        <p:nvSpPr>
          <p:cNvPr id="33" name="Google Shape;86;p13">
            <a:extLst>
              <a:ext uri="{FF2B5EF4-FFF2-40B4-BE49-F238E27FC236}">
                <a16:creationId xmlns:a16="http://schemas.microsoft.com/office/drawing/2014/main" id="{4F92C620-2716-7D5F-838C-55B0D45D3BF2}"/>
              </a:ext>
            </a:extLst>
          </p:cNvPr>
          <p:cNvSpPr txBox="1">
            <a:spLocks/>
          </p:cNvSpPr>
          <p:nvPr/>
        </p:nvSpPr>
        <p:spPr>
          <a:xfrm>
            <a:off x="6189566" y="4532051"/>
            <a:ext cx="234443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050" dirty="0">
                <a:solidFill>
                  <a:srgbClr val="C00000"/>
                </a:solidFill>
              </a:rPr>
              <a:t>Prompt: </a:t>
            </a:r>
            <a:r>
              <a:rPr lang="en-GB" sz="1050" dirty="0">
                <a:solidFill>
                  <a:srgbClr val="011832"/>
                </a:solidFill>
              </a:rPr>
              <a:t>create a dynamic visual of the waves crashing on the beach</a:t>
            </a:r>
          </a:p>
        </p:txBody>
      </p:sp>
    </p:spTree>
    <p:extLst>
      <p:ext uri="{BB962C8B-B14F-4D97-AF65-F5344CB8AC3E}">
        <p14:creationId xmlns:p14="http://schemas.microsoft.com/office/powerpoint/2010/main" val="125343425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CC87FF6E-FF8A-C999-433F-B6AD583D6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5D206573-F87D-DC82-0A4E-F14F44BC908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3</a:t>
            </a:fld>
            <a:endParaRPr dirty="0"/>
          </a:p>
        </p:txBody>
      </p:sp>
      <p:sp>
        <p:nvSpPr>
          <p:cNvPr id="21" name="Google Shape;133;p3">
            <a:extLst>
              <a:ext uri="{FF2B5EF4-FFF2-40B4-BE49-F238E27FC236}">
                <a16:creationId xmlns:a16="http://schemas.microsoft.com/office/drawing/2014/main" id="{286F11F2-C899-9FB3-093C-52E7F63A800C}"/>
              </a:ext>
            </a:extLst>
          </p:cNvPr>
          <p:cNvSpPr txBox="1"/>
          <p:nvPr/>
        </p:nvSpPr>
        <p:spPr>
          <a:xfrm>
            <a:off x="46357" y="496001"/>
            <a:ext cx="2563028" cy="70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800" dirty="0">
                <a:solidFill>
                  <a:schemeClr val="accent2"/>
                </a:solidFill>
              </a:rPr>
              <a:t>What </a:t>
            </a:r>
            <a:r>
              <a:rPr lang="en-AU" sz="2800" dirty="0">
                <a:solidFill>
                  <a:srgbClr val="011832"/>
                </a:solidFill>
              </a:rPr>
              <a:t>is a NN?</a:t>
            </a:r>
            <a:endParaRPr sz="2800" dirty="0">
              <a:solidFill>
                <a:srgbClr val="011832"/>
              </a:solidFill>
            </a:endParaRPr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F20CFB4C-BD38-F1C7-EE19-E2B2D4B83971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3750D52A-F710-537E-7508-043175409404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26AAABDB-E9C2-9DCA-F862-075443D6212B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AC1EFC8D-BCA0-4331-C94B-379761E49901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F193CBFB-9164-0385-8651-95A227B54865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AF065267-3862-6873-EBB7-0687E43C6672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9C00E381-4E9A-5B36-751B-B0975185098F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EC5209E6-8014-70B0-0BF1-A07D5F6E0C82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8CD791D5-A1DF-49D1-B3F0-DCE8EC605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C10FF87F-CAD2-6114-3B2D-E9EAAD2116DA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E87A55D-D2A6-DDAF-7E86-B80236461D1F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501236B-E947-80D9-3A92-9CD77D68D4D2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88543383-4F69-582E-1926-D2491D5DC584}"/>
              </a:ext>
            </a:extLst>
          </p:cNvPr>
          <p:cNvGraphicFramePr/>
          <p:nvPr/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BD45B37-FA1C-27D0-CEBD-B568366E8D93}"/>
              </a:ext>
            </a:extLst>
          </p:cNvPr>
          <p:cNvSpPr txBox="1"/>
          <p:nvPr/>
        </p:nvSpPr>
        <p:spPr>
          <a:xfrm>
            <a:off x="154951" y="1400676"/>
            <a:ext cx="300456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We will demystify some of the concepts involved in NN algorithms here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A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NN’s operate on a similar principle to brains – pattern recognition and reinforcement when it does a good job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AU" sz="1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NN’s are actually more similar to linear and logistic regression than you might think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AU" sz="1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NN’s can better model non-linear relationships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AU" dirty="0"/>
          </a:p>
          <a:p>
            <a:pPr marL="449263" lvl="1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AU" dirty="0"/>
          </a:p>
        </p:txBody>
      </p:sp>
      <p:pic>
        <p:nvPicPr>
          <p:cNvPr id="6" name="Picture 2" descr="Simple Linear Regression Practical Example">
            <a:extLst>
              <a:ext uri="{FF2B5EF4-FFF2-40B4-BE49-F238E27FC236}">
                <a16:creationId xmlns:a16="http://schemas.microsoft.com/office/drawing/2014/main" id="{52F4E354-F560-8389-31D0-9B378E4C6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901" y="1511651"/>
            <a:ext cx="5085864" cy="282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15036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A1A0A048-8446-979A-8209-A40E420D8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9A0294D1-11AC-F2CF-5DB1-8408999AF46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4</a:t>
            </a:fld>
            <a:endParaRPr dirty="0"/>
          </a:p>
        </p:txBody>
      </p:sp>
      <p:sp>
        <p:nvSpPr>
          <p:cNvPr id="21" name="Google Shape;133;p3">
            <a:extLst>
              <a:ext uri="{FF2B5EF4-FFF2-40B4-BE49-F238E27FC236}">
                <a16:creationId xmlns:a16="http://schemas.microsoft.com/office/drawing/2014/main" id="{E4F9C734-C6BE-9DD5-8982-469FA45725F6}"/>
              </a:ext>
            </a:extLst>
          </p:cNvPr>
          <p:cNvSpPr txBox="1"/>
          <p:nvPr/>
        </p:nvSpPr>
        <p:spPr>
          <a:xfrm>
            <a:off x="2881608" y="476007"/>
            <a:ext cx="3380784" cy="70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800" dirty="0">
                <a:solidFill>
                  <a:schemeClr val="accent2"/>
                </a:solidFill>
              </a:rPr>
              <a:t>Linear </a:t>
            </a:r>
            <a:r>
              <a:rPr lang="en-AU" sz="2800" dirty="0">
                <a:solidFill>
                  <a:srgbClr val="011832"/>
                </a:solidFill>
              </a:rPr>
              <a:t>Regression</a:t>
            </a:r>
            <a:endParaRPr sz="2800" dirty="0">
              <a:solidFill>
                <a:srgbClr val="011832"/>
              </a:solidFill>
            </a:endParaRPr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7917731E-EAD7-071E-2535-9C54815BC442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E04D42B4-EB41-7E5C-002B-D626073342F1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C1CBFD29-550A-A9BE-087C-1EA1F897EF28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CDE55F41-9E8E-D50C-F076-21252B90B938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7399C865-B071-53D2-75EA-5D697CC632EF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2AF65BD9-99D0-6987-D170-E597A5FBAF8C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EB4F2C1A-03EE-D27E-8369-FB9C0C28656D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D48E43C8-68F6-E109-B569-C9F9A25FAF4E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E1DFB505-1377-4D22-3708-10BE73F65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9375BFBE-3F54-0151-E3D0-E67085C59156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4E947FE-1C3B-8D7F-C4AF-BF17B0882D7F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195B7DB-71EA-42BE-94A1-9E9402E3ACAA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16B3D87A-3326-FD97-8AF0-2F6FB0B56CF1}"/>
              </a:ext>
            </a:extLst>
          </p:cNvPr>
          <p:cNvGraphicFramePr/>
          <p:nvPr/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Content Placeholder 4" descr="A diagram of a function&#10;&#10;AI-generated content may be incorrect.">
            <a:extLst>
              <a:ext uri="{FF2B5EF4-FFF2-40B4-BE49-F238E27FC236}">
                <a16:creationId xmlns:a16="http://schemas.microsoft.com/office/drawing/2014/main" id="{D1BBC1E8-B284-2DE6-967D-421A30BD7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74" y="1141482"/>
            <a:ext cx="5841270" cy="3796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86;p13">
            <a:extLst>
              <a:ext uri="{FF2B5EF4-FFF2-40B4-BE49-F238E27FC236}">
                <a16:creationId xmlns:a16="http://schemas.microsoft.com/office/drawing/2014/main" id="{C20189F6-DAB2-6C3D-6EE7-E963EC815E88}"/>
              </a:ext>
            </a:extLst>
          </p:cNvPr>
          <p:cNvSpPr txBox="1">
            <a:spLocks/>
          </p:cNvSpPr>
          <p:nvPr/>
        </p:nvSpPr>
        <p:spPr>
          <a:xfrm>
            <a:off x="6262392" y="2061104"/>
            <a:ext cx="2344430" cy="125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dirty="0">
                <a:solidFill>
                  <a:srgbClr val="011832"/>
                </a:solidFill>
              </a:rPr>
              <a:t>The </a:t>
            </a:r>
            <a:r>
              <a:rPr lang="en-GB" sz="1600" dirty="0">
                <a:solidFill>
                  <a:schemeClr val="accent2"/>
                </a:solidFill>
              </a:rPr>
              <a:t>linear</a:t>
            </a:r>
            <a:r>
              <a:rPr lang="en-GB" sz="1600" dirty="0">
                <a:solidFill>
                  <a:srgbClr val="011832"/>
                </a:solidFill>
              </a:rPr>
              <a:t> regression consists of several inputs, each of which has a weight, and a single y-offset</a:t>
            </a:r>
          </a:p>
        </p:txBody>
      </p:sp>
    </p:spTree>
    <p:extLst>
      <p:ext uri="{BB962C8B-B14F-4D97-AF65-F5344CB8AC3E}">
        <p14:creationId xmlns:p14="http://schemas.microsoft.com/office/powerpoint/2010/main" val="294112143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1E961DFA-81DB-ED58-1DF6-6121C6B47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B2FD1F22-E65C-4A1F-7C61-C49079A5DE7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5</a:t>
            </a:fld>
            <a:endParaRPr dirty="0"/>
          </a:p>
        </p:txBody>
      </p:sp>
      <p:sp>
        <p:nvSpPr>
          <p:cNvPr id="21" name="Google Shape;133;p3">
            <a:extLst>
              <a:ext uri="{FF2B5EF4-FFF2-40B4-BE49-F238E27FC236}">
                <a16:creationId xmlns:a16="http://schemas.microsoft.com/office/drawing/2014/main" id="{4F4C7BFE-516A-730E-FF78-CEE4F7D3CF12}"/>
              </a:ext>
            </a:extLst>
          </p:cNvPr>
          <p:cNvSpPr txBox="1"/>
          <p:nvPr/>
        </p:nvSpPr>
        <p:spPr>
          <a:xfrm>
            <a:off x="2881608" y="476007"/>
            <a:ext cx="3380784" cy="70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800" dirty="0">
                <a:solidFill>
                  <a:schemeClr val="accent2"/>
                </a:solidFill>
              </a:rPr>
              <a:t>Logistic </a:t>
            </a:r>
            <a:r>
              <a:rPr lang="en-AU" sz="2800" dirty="0">
                <a:solidFill>
                  <a:srgbClr val="011832"/>
                </a:solidFill>
              </a:rPr>
              <a:t>Regression</a:t>
            </a:r>
            <a:endParaRPr sz="2800" dirty="0">
              <a:solidFill>
                <a:srgbClr val="011832"/>
              </a:solidFill>
            </a:endParaRPr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9D92350C-0BB6-9589-D1E6-CBA09946E2F1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E32E5D32-1C7C-BDC6-2BDB-ED6C884DA88B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FAD6C313-1230-681D-A16C-CB803D900E7D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E2C64917-B4FB-35F7-12CA-3B4DD24B41E8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84CA6538-27F5-D414-3BA5-F429084FC6A5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7C78C03F-4F67-514E-ED45-F9641A7CFE8A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472A17C9-0948-2D0E-EFFE-191A896FCB16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ED9DBDD7-4F27-BAB0-4284-2966BFDA1577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7E0C1EF3-8558-DA9F-8041-CB922F2D0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E41EA80F-C4F4-1DE8-D2F0-99A72F1083EE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B57851A-CFB0-D40E-AC2D-320528922E9B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9E99B29-7273-D5FC-A87E-1AC9FF579D56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7FE913B2-0D77-1C73-0D2F-76603DBCDF38}"/>
              </a:ext>
            </a:extLst>
          </p:cNvPr>
          <p:cNvGraphicFramePr/>
          <p:nvPr/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Google Shape;86;p13">
            <a:extLst>
              <a:ext uri="{FF2B5EF4-FFF2-40B4-BE49-F238E27FC236}">
                <a16:creationId xmlns:a16="http://schemas.microsoft.com/office/drawing/2014/main" id="{E2649472-9E93-89C6-AA74-C4053BC733B0}"/>
              </a:ext>
            </a:extLst>
          </p:cNvPr>
          <p:cNvSpPr txBox="1">
            <a:spLocks/>
          </p:cNvSpPr>
          <p:nvPr/>
        </p:nvSpPr>
        <p:spPr>
          <a:xfrm>
            <a:off x="46357" y="3328461"/>
            <a:ext cx="2344430" cy="125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dirty="0">
                <a:solidFill>
                  <a:srgbClr val="011832"/>
                </a:solidFill>
              </a:rPr>
              <a:t>The </a:t>
            </a:r>
            <a:r>
              <a:rPr lang="en-GB" sz="1600" dirty="0">
                <a:solidFill>
                  <a:schemeClr val="accent2"/>
                </a:solidFill>
              </a:rPr>
              <a:t>logistic</a:t>
            </a:r>
            <a:r>
              <a:rPr lang="en-GB" sz="1600" dirty="0">
                <a:solidFill>
                  <a:srgbClr val="011832"/>
                </a:solidFill>
              </a:rPr>
              <a:t> regression is used to map continuous data to an output prediction.  </a:t>
            </a:r>
          </a:p>
        </p:txBody>
      </p:sp>
      <p:pic>
        <p:nvPicPr>
          <p:cNvPr id="3" name="Content Placeholder 4" descr="A diagram of a function&#10;&#10;AI-generated content may be incorrect.">
            <a:extLst>
              <a:ext uri="{FF2B5EF4-FFF2-40B4-BE49-F238E27FC236}">
                <a16:creationId xmlns:a16="http://schemas.microsoft.com/office/drawing/2014/main" id="{3862DA1D-89E5-06EC-4126-199D1FDC6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47" y="1145389"/>
            <a:ext cx="4181790" cy="21537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39AFC68-9D04-ED05-CECE-F03C30FA43AE}"/>
              </a:ext>
            </a:extLst>
          </p:cNvPr>
          <p:cNvSpPr/>
          <p:nvPr/>
        </p:nvSpPr>
        <p:spPr>
          <a:xfrm rot="13669171">
            <a:off x="4177084" y="3108016"/>
            <a:ext cx="1344941" cy="656343"/>
          </a:xfrm>
          <a:custGeom>
            <a:avLst/>
            <a:gdLst>
              <a:gd name="connsiteX0" fmla="*/ 0 w 1419922"/>
              <a:gd name="connsiteY0" fmla="*/ 0 h 656343"/>
              <a:gd name="connsiteX1" fmla="*/ 215590 w 1419922"/>
              <a:gd name="connsiteY1" fmla="*/ 654205 h 656343"/>
              <a:gd name="connsiteX2" fmla="*/ 973873 w 1419922"/>
              <a:gd name="connsiteY2" fmla="*/ 208156 h 656343"/>
              <a:gd name="connsiteX3" fmla="*/ 1419922 w 1419922"/>
              <a:gd name="connsiteY3" fmla="*/ 156117 h 6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9922" h="656343">
                <a:moveTo>
                  <a:pt x="0" y="0"/>
                </a:moveTo>
                <a:cubicBezTo>
                  <a:pt x="26639" y="309756"/>
                  <a:pt x="53278" y="619512"/>
                  <a:pt x="215590" y="654205"/>
                </a:cubicBezTo>
                <a:cubicBezTo>
                  <a:pt x="377902" y="688898"/>
                  <a:pt x="773151" y="291171"/>
                  <a:pt x="973873" y="208156"/>
                </a:cubicBezTo>
                <a:cubicBezTo>
                  <a:pt x="1174595" y="125141"/>
                  <a:pt x="1297258" y="140629"/>
                  <a:pt x="1419922" y="156117"/>
                </a:cubicBezTo>
              </a:path>
            </a:pathLst>
          </a:custGeom>
          <a:noFill/>
          <a:ln>
            <a:solidFill>
              <a:srgbClr val="B50928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Google Shape;86;p13">
            <a:extLst>
              <a:ext uri="{FF2B5EF4-FFF2-40B4-BE49-F238E27FC236}">
                <a16:creationId xmlns:a16="http://schemas.microsoft.com/office/drawing/2014/main" id="{FD870D71-FACB-8CBC-E633-1814962442CB}"/>
              </a:ext>
            </a:extLst>
          </p:cNvPr>
          <p:cNvSpPr txBox="1">
            <a:spLocks/>
          </p:cNvSpPr>
          <p:nvPr/>
        </p:nvSpPr>
        <p:spPr>
          <a:xfrm>
            <a:off x="3082592" y="3843388"/>
            <a:ext cx="2344430" cy="125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dirty="0">
                <a:solidFill>
                  <a:srgbClr val="011832"/>
                </a:solidFill>
              </a:rPr>
              <a:t>Logistic regression consists of </a:t>
            </a:r>
            <a:r>
              <a:rPr lang="en-GB" sz="1600" dirty="0">
                <a:solidFill>
                  <a:schemeClr val="accent2"/>
                </a:solidFill>
              </a:rPr>
              <a:t>sigmoid curve </a:t>
            </a:r>
            <a:r>
              <a:rPr lang="en-GB" sz="1600" dirty="0">
                <a:solidFill>
                  <a:srgbClr val="011832"/>
                </a:solidFill>
              </a:rPr>
              <a:t>which is then scaled using weights and biases to give best fit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E93FAC-47FF-7913-B24B-D72236053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6406" y="2284755"/>
            <a:ext cx="3330440" cy="2273920"/>
          </a:xfrm>
          <a:prstGeom prst="rect">
            <a:avLst/>
          </a:prstGeom>
        </p:spPr>
      </p:pic>
      <p:sp>
        <p:nvSpPr>
          <p:cNvPr id="13" name="Google Shape;86;p13">
            <a:extLst>
              <a:ext uri="{FF2B5EF4-FFF2-40B4-BE49-F238E27FC236}">
                <a16:creationId xmlns:a16="http://schemas.microsoft.com/office/drawing/2014/main" id="{61CC1EEA-98F1-51EF-F42B-9C84596459CF}"/>
              </a:ext>
            </a:extLst>
          </p:cNvPr>
          <p:cNvSpPr txBox="1">
            <a:spLocks/>
          </p:cNvSpPr>
          <p:nvPr/>
        </p:nvSpPr>
        <p:spPr>
          <a:xfrm>
            <a:off x="5971997" y="1033040"/>
            <a:ext cx="2792655" cy="125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400" dirty="0">
                <a:solidFill>
                  <a:srgbClr val="011832"/>
                </a:solidFill>
              </a:rPr>
              <a:t>This graph show how a single input variable of cholesterol is fitted to the sigmoid curve. More inputs can be added to create a surface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347605-9729-8AD0-E5B0-16F3E2591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2135" y="2478050"/>
            <a:ext cx="1853731" cy="49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7141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C39DFD90-03CB-0568-DC99-FCFE321BE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C9E107F3-E1B0-BE76-E924-1772CE578BA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6</a:t>
            </a:fld>
            <a:endParaRPr dirty="0"/>
          </a:p>
        </p:txBody>
      </p:sp>
      <p:sp>
        <p:nvSpPr>
          <p:cNvPr id="21" name="Google Shape;133;p3">
            <a:extLst>
              <a:ext uri="{FF2B5EF4-FFF2-40B4-BE49-F238E27FC236}">
                <a16:creationId xmlns:a16="http://schemas.microsoft.com/office/drawing/2014/main" id="{575F96DE-D090-6DDF-D018-64B08ED8BAEF}"/>
              </a:ext>
            </a:extLst>
          </p:cNvPr>
          <p:cNvSpPr txBox="1"/>
          <p:nvPr/>
        </p:nvSpPr>
        <p:spPr>
          <a:xfrm>
            <a:off x="2881608" y="476007"/>
            <a:ext cx="3380784" cy="70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800" dirty="0">
                <a:solidFill>
                  <a:schemeClr val="accent2"/>
                </a:solidFill>
              </a:rPr>
              <a:t>Neural </a:t>
            </a:r>
            <a:r>
              <a:rPr lang="en-AU" sz="2800" dirty="0">
                <a:solidFill>
                  <a:srgbClr val="011832"/>
                </a:solidFill>
              </a:rPr>
              <a:t>Network</a:t>
            </a:r>
            <a:endParaRPr sz="2800" dirty="0">
              <a:solidFill>
                <a:srgbClr val="011832"/>
              </a:solidFill>
            </a:endParaRPr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BD3D1F1E-9877-0F0B-65C6-AC74DD39E293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15F4B400-4778-57FB-91EF-34B1D2390A1E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61D0711B-EA0A-F995-A737-82342D8A2A90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1233D125-7AE5-49A4-D9CB-491F46357CDC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1C43D2E4-FD48-D655-F703-745301AB25D3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CF2BFACA-8996-7554-7576-FBF82AE21663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8B67D906-AD1C-F517-B29A-52E6218B447D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F3AAB849-3911-A05C-2C4D-060E231DC72C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F2957A1D-A7D1-2AEB-6F0E-2B5B6E71A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8B1B5A6C-C3FA-FFAD-2B15-765ADF929416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9AE0BFC-388A-A66E-6CE5-2A52919D86F7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8291F05-5EBF-0DE7-89FD-86B517D084A1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1A8B5F5F-D13C-DC07-1D53-9AB7557E6B67}"/>
              </a:ext>
            </a:extLst>
          </p:cNvPr>
          <p:cNvGraphicFramePr/>
          <p:nvPr/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" name="Content Placeholder 4" descr="A diagram of a network&#10;&#10;AI-generated content may be incorrect.">
            <a:extLst>
              <a:ext uri="{FF2B5EF4-FFF2-40B4-BE49-F238E27FC236}">
                <a16:creationId xmlns:a16="http://schemas.microsoft.com/office/drawing/2014/main" id="{7B2DA64D-4F87-5D84-678C-B77C58B1C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31" y="1379491"/>
            <a:ext cx="5621944" cy="32880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6;p13">
            <a:extLst>
              <a:ext uri="{FF2B5EF4-FFF2-40B4-BE49-F238E27FC236}">
                <a16:creationId xmlns:a16="http://schemas.microsoft.com/office/drawing/2014/main" id="{F1416FB0-63CE-96B1-83F9-C0AF350DA1E0}"/>
              </a:ext>
            </a:extLst>
          </p:cNvPr>
          <p:cNvSpPr txBox="1">
            <a:spLocks/>
          </p:cNvSpPr>
          <p:nvPr/>
        </p:nvSpPr>
        <p:spPr>
          <a:xfrm>
            <a:off x="3917962" y="2825541"/>
            <a:ext cx="2344430" cy="125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dirty="0">
                <a:solidFill>
                  <a:srgbClr val="011832"/>
                </a:solidFill>
              </a:rPr>
              <a:t>In a </a:t>
            </a:r>
            <a:r>
              <a:rPr lang="en-GB" sz="1600" dirty="0">
                <a:solidFill>
                  <a:schemeClr val="accent2"/>
                </a:solidFill>
              </a:rPr>
              <a:t>neural network</a:t>
            </a:r>
            <a:r>
              <a:rPr lang="en-GB" sz="1600" dirty="0">
                <a:solidFill>
                  <a:srgbClr val="011832"/>
                </a:solidFill>
              </a:rPr>
              <a:t>, the green dot at the end represents our sigmoid function which squishes our output to 1 or 0.</a:t>
            </a:r>
          </a:p>
        </p:txBody>
      </p:sp>
      <p:sp>
        <p:nvSpPr>
          <p:cNvPr id="11" name="Google Shape;86;p13">
            <a:extLst>
              <a:ext uri="{FF2B5EF4-FFF2-40B4-BE49-F238E27FC236}">
                <a16:creationId xmlns:a16="http://schemas.microsoft.com/office/drawing/2014/main" id="{A29E0F0B-C1EB-F803-C1CD-CB50E4E098D9}"/>
              </a:ext>
            </a:extLst>
          </p:cNvPr>
          <p:cNvSpPr txBox="1">
            <a:spLocks/>
          </p:cNvSpPr>
          <p:nvPr/>
        </p:nvSpPr>
        <p:spPr>
          <a:xfrm>
            <a:off x="6649226" y="830852"/>
            <a:ext cx="2344430" cy="1251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dirty="0">
                <a:solidFill>
                  <a:srgbClr val="011832"/>
                </a:solidFill>
              </a:rPr>
              <a:t>Instead of the green dot’s inputs coming from the variables, the inputs come from </a:t>
            </a:r>
            <a:r>
              <a:rPr lang="en-GB" sz="1600" dirty="0">
                <a:solidFill>
                  <a:schemeClr val="accent2"/>
                </a:solidFill>
              </a:rPr>
              <a:t>neurons </a:t>
            </a:r>
            <a:r>
              <a:rPr lang="en-GB" sz="1600" dirty="0">
                <a:solidFill>
                  <a:schemeClr val="tx1"/>
                </a:solidFill>
              </a:rPr>
              <a:t>(grey dots). </a:t>
            </a:r>
          </a:p>
        </p:txBody>
      </p:sp>
      <p:sp>
        <p:nvSpPr>
          <p:cNvPr id="14" name="Google Shape;86;p13">
            <a:extLst>
              <a:ext uri="{FF2B5EF4-FFF2-40B4-BE49-F238E27FC236}">
                <a16:creationId xmlns:a16="http://schemas.microsoft.com/office/drawing/2014/main" id="{9D08948B-D2CD-F3D1-0F9D-4E73AD923708}"/>
              </a:ext>
            </a:extLst>
          </p:cNvPr>
          <p:cNvSpPr txBox="1">
            <a:spLocks/>
          </p:cNvSpPr>
          <p:nvPr/>
        </p:nvSpPr>
        <p:spPr>
          <a:xfrm>
            <a:off x="6649226" y="2881042"/>
            <a:ext cx="2344430" cy="1921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dirty="0">
                <a:solidFill>
                  <a:srgbClr val="011832"/>
                </a:solidFill>
              </a:rPr>
              <a:t>Each neuron applies a simple </a:t>
            </a:r>
            <a:r>
              <a:rPr lang="en-GB" sz="1600" dirty="0">
                <a:solidFill>
                  <a:srgbClr val="B50928"/>
                </a:solidFill>
              </a:rPr>
              <a:t>weight and bias </a:t>
            </a:r>
            <a:r>
              <a:rPr lang="en-GB" sz="1600" dirty="0">
                <a:solidFill>
                  <a:srgbClr val="011832"/>
                </a:solidFill>
              </a:rPr>
              <a:t>to the data going into it and passes it to a non-linear activation function. The activation function then feeds the output layer</a:t>
            </a:r>
            <a:endParaRPr lang="en-GB" sz="1600" dirty="0">
              <a:solidFill>
                <a:srgbClr val="B50928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0C9C881-8FB5-DB72-78AC-6806C32E7AD9}"/>
              </a:ext>
            </a:extLst>
          </p:cNvPr>
          <p:cNvSpPr/>
          <p:nvPr/>
        </p:nvSpPr>
        <p:spPr>
          <a:xfrm>
            <a:off x="6141720" y="1310640"/>
            <a:ext cx="464820" cy="2299062"/>
          </a:xfrm>
          <a:custGeom>
            <a:avLst/>
            <a:gdLst>
              <a:gd name="connsiteX0" fmla="*/ 0 w 464820"/>
              <a:gd name="connsiteY0" fmla="*/ 2240280 h 2299062"/>
              <a:gd name="connsiteX1" fmla="*/ 243840 w 464820"/>
              <a:gd name="connsiteY1" fmla="*/ 2072640 h 2299062"/>
              <a:gd name="connsiteX2" fmla="*/ 114300 w 464820"/>
              <a:gd name="connsiteY2" fmla="*/ 411480 h 2299062"/>
              <a:gd name="connsiteX3" fmla="*/ 464820 w 464820"/>
              <a:gd name="connsiteY3" fmla="*/ 0 h 229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" h="2299062">
                <a:moveTo>
                  <a:pt x="0" y="2240280"/>
                </a:moveTo>
                <a:cubicBezTo>
                  <a:pt x="112395" y="2308860"/>
                  <a:pt x="224790" y="2377440"/>
                  <a:pt x="243840" y="2072640"/>
                </a:cubicBezTo>
                <a:cubicBezTo>
                  <a:pt x="262890" y="1767840"/>
                  <a:pt x="77470" y="756920"/>
                  <a:pt x="114300" y="411480"/>
                </a:cubicBezTo>
                <a:cubicBezTo>
                  <a:pt x="151130" y="66040"/>
                  <a:pt x="307975" y="33020"/>
                  <a:pt x="464820" y="0"/>
                </a:cubicBezTo>
              </a:path>
            </a:pathLst>
          </a:custGeom>
          <a:noFill/>
          <a:ln>
            <a:solidFill>
              <a:srgbClr val="B50928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03723EF-AC60-0B3F-7662-96F789BC9CBD}"/>
              </a:ext>
            </a:extLst>
          </p:cNvPr>
          <p:cNvCxnSpPr>
            <a:cxnSpLocks/>
            <a:stCxn id="11" idx="2"/>
            <a:endCxn id="14" idx="0"/>
          </p:cNvCxnSpPr>
          <p:nvPr/>
        </p:nvCxnSpPr>
        <p:spPr>
          <a:xfrm>
            <a:off x="7821441" y="2082567"/>
            <a:ext cx="0" cy="798475"/>
          </a:xfrm>
          <a:prstGeom prst="straightConnector1">
            <a:avLst/>
          </a:prstGeom>
          <a:noFill/>
          <a:ln>
            <a:solidFill>
              <a:srgbClr val="B50928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Google Shape;86;p13">
            <a:extLst>
              <a:ext uri="{FF2B5EF4-FFF2-40B4-BE49-F238E27FC236}">
                <a16:creationId xmlns:a16="http://schemas.microsoft.com/office/drawing/2014/main" id="{870EAC7C-459D-0ED9-DDCB-A371AC4EF621}"/>
              </a:ext>
            </a:extLst>
          </p:cNvPr>
          <p:cNvSpPr txBox="1">
            <a:spLocks/>
          </p:cNvSpPr>
          <p:nvPr/>
        </p:nvSpPr>
        <p:spPr>
          <a:xfrm>
            <a:off x="239774" y="613052"/>
            <a:ext cx="2448417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050" b="1" dirty="0">
                <a:solidFill>
                  <a:srgbClr val="C00000"/>
                </a:solidFill>
              </a:rPr>
              <a:t>This is the most complicated slide: stay with us!</a:t>
            </a:r>
            <a:endParaRPr lang="en-GB" sz="1050" b="1" dirty="0">
              <a:solidFill>
                <a:srgbClr val="0118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96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F5D75A95-5C9D-2632-82DC-84DB4BFF2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33BBB4-881F-90C6-8B36-5592DCD07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786" y="664135"/>
            <a:ext cx="4543737" cy="3407803"/>
          </a:xfrm>
          <a:prstGeom prst="rect">
            <a:avLst/>
          </a:prstGeom>
        </p:spPr>
      </p:pic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B0507D03-0F7F-E5A3-BB13-7A4C23B3650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7</a:t>
            </a:fld>
            <a:endParaRPr dirty="0"/>
          </a:p>
        </p:txBody>
      </p:sp>
      <p:sp>
        <p:nvSpPr>
          <p:cNvPr id="21" name="Google Shape;133;p3">
            <a:extLst>
              <a:ext uri="{FF2B5EF4-FFF2-40B4-BE49-F238E27FC236}">
                <a16:creationId xmlns:a16="http://schemas.microsoft.com/office/drawing/2014/main" id="{BB01F4D6-680C-3373-DE10-1AB9E1D60BCA}"/>
              </a:ext>
            </a:extLst>
          </p:cNvPr>
          <p:cNvSpPr txBox="1"/>
          <p:nvPr/>
        </p:nvSpPr>
        <p:spPr>
          <a:xfrm>
            <a:off x="46356" y="517102"/>
            <a:ext cx="3313877" cy="70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800" dirty="0">
                <a:solidFill>
                  <a:schemeClr val="accent2"/>
                </a:solidFill>
              </a:rPr>
              <a:t>Activation </a:t>
            </a:r>
            <a:r>
              <a:rPr lang="en-AU" sz="2800" dirty="0">
                <a:solidFill>
                  <a:srgbClr val="011832"/>
                </a:solidFill>
              </a:rPr>
              <a:t>Function</a:t>
            </a:r>
            <a:endParaRPr sz="2800" dirty="0">
              <a:solidFill>
                <a:srgbClr val="011832"/>
              </a:solidFill>
            </a:endParaRPr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60B2DA0E-1CB2-E641-C896-850A55845A9B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49CD4238-5B0E-DD4F-F8BD-F2F61244045F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EC1F455C-1F5E-9578-9868-95449684AB57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50422D8C-8CE1-8033-7477-0C8A1AA2E91F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32C4E818-E6E2-C5A7-66ED-3DD12EA61879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DD7800F0-5DD1-DD3D-3E4B-8CCAD3A7F30C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81A9D4B5-F8A1-0BD4-367C-7D0340BF038A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98CF48D5-E521-248A-B354-B30A4517387C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50683307-4322-5111-A2E3-B173FE838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A84CD0D7-99C7-7484-263F-D1B9776354B3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6C3499F-387B-2245-F8E8-2FAFC7B634FC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792CF03-F3D1-2B55-743A-0712014BB0AE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68564E0B-850E-E6F6-035F-62A41515424D}"/>
              </a:ext>
            </a:extLst>
          </p:cNvPr>
          <p:cNvGraphicFramePr/>
          <p:nvPr/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180D4A6-CF23-972A-4C2B-1B4772A9F7B5}"/>
              </a:ext>
            </a:extLst>
          </p:cNvPr>
          <p:cNvSpPr txBox="1"/>
          <p:nvPr/>
        </p:nvSpPr>
        <p:spPr>
          <a:xfrm>
            <a:off x="154951" y="1400676"/>
            <a:ext cx="300456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Each neuron passes their outputs to an activation layer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AU" sz="10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Activation layers act as a gate, controlling how much of each signal gets through. This makes the function non-linear.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A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Most activation layers pass through stronger signals, while removing weaker ones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AU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AU" dirty="0"/>
              <a:t>Activation layers come in many different functions, the most common is ELU </a:t>
            </a:r>
          </a:p>
        </p:txBody>
      </p:sp>
      <p:sp>
        <p:nvSpPr>
          <p:cNvPr id="3" name="Google Shape;86;p13">
            <a:extLst>
              <a:ext uri="{FF2B5EF4-FFF2-40B4-BE49-F238E27FC236}">
                <a16:creationId xmlns:a16="http://schemas.microsoft.com/office/drawing/2014/main" id="{9636DD0F-6D77-01D9-8706-1E5F493CAD94}"/>
              </a:ext>
            </a:extLst>
          </p:cNvPr>
          <p:cNvSpPr txBox="1">
            <a:spLocks/>
          </p:cNvSpPr>
          <p:nvPr/>
        </p:nvSpPr>
        <p:spPr>
          <a:xfrm>
            <a:off x="4076518" y="4263114"/>
            <a:ext cx="413766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050" b="1">
                <a:solidFill>
                  <a:srgbClr val="B50928"/>
                </a:solidFill>
              </a:rPr>
              <a:t>ELU </a:t>
            </a:r>
            <a:r>
              <a:rPr lang="en-GB" sz="1050" b="1" dirty="0">
                <a:solidFill>
                  <a:srgbClr val="B50928"/>
                </a:solidFill>
              </a:rPr>
              <a:t>only passes through strong positive signals. This is equivalent to passing a recognised pattern forward, while turning off the neuron if no pattern is recognised (reducing noise)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21D3532-2B49-BE3C-8766-A199578C0A59}"/>
              </a:ext>
            </a:extLst>
          </p:cNvPr>
          <p:cNvSpPr/>
          <p:nvPr/>
        </p:nvSpPr>
        <p:spPr>
          <a:xfrm>
            <a:off x="2088903" y="3552507"/>
            <a:ext cx="2141220" cy="1044940"/>
          </a:xfrm>
          <a:custGeom>
            <a:avLst/>
            <a:gdLst>
              <a:gd name="connsiteX0" fmla="*/ 0 w 2141220"/>
              <a:gd name="connsiteY0" fmla="*/ 830580 h 895157"/>
              <a:gd name="connsiteX1" fmla="*/ 967740 w 2141220"/>
              <a:gd name="connsiteY1" fmla="*/ 838200 h 895157"/>
              <a:gd name="connsiteX2" fmla="*/ 1318260 w 2141220"/>
              <a:gd name="connsiteY2" fmla="*/ 220980 h 895157"/>
              <a:gd name="connsiteX3" fmla="*/ 2141220 w 2141220"/>
              <a:gd name="connsiteY3" fmla="*/ 0 h 89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1220" h="895157">
                <a:moveTo>
                  <a:pt x="0" y="830580"/>
                </a:moveTo>
                <a:cubicBezTo>
                  <a:pt x="374015" y="885190"/>
                  <a:pt x="748030" y="939800"/>
                  <a:pt x="967740" y="838200"/>
                </a:cubicBezTo>
                <a:cubicBezTo>
                  <a:pt x="1187450" y="736600"/>
                  <a:pt x="1122680" y="360680"/>
                  <a:pt x="1318260" y="220980"/>
                </a:cubicBezTo>
                <a:cubicBezTo>
                  <a:pt x="1513840" y="81280"/>
                  <a:pt x="1827530" y="40640"/>
                  <a:pt x="2141220" y="0"/>
                </a:cubicBezTo>
              </a:path>
            </a:pathLst>
          </a:custGeom>
          <a:noFill/>
          <a:ln>
            <a:solidFill>
              <a:srgbClr val="B50928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852747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0D26B0B3-54BE-8BA9-8A07-293796B8C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A0350B0E-1DE9-0FAB-BCC9-2A12F24EB25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8</a:t>
            </a:fld>
            <a:endParaRPr dirty="0"/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299A0361-321E-AF65-12CC-DD5404938BB0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39C5D74A-798E-4A49-BC91-620AF4985E9C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FE5CB4A5-36C9-F053-3750-9D2F66549438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CF84DD96-0C12-2595-1C25-41553BF9F320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E05F541A-83FF-C66F-56E1-3CB71A85CD1C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02DAC3FC-E402-A962-BCBE-21FCB19889B9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400B352A-54B9-7BA2-5E18-7B4C396C75C5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D1C641D5-A928-5E69-C58B-EEAE39810C67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8CDB3DA1-729E-C3AA-BD87-CA1F72070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E9D4BC4B-5F43-6884-CC97-131F6783D617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2041708-ECF2-3EE7-0CB0-F1DAE5AE1405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9D9E6B1-8071-F568-5A9C-71FE18EAF022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3514831A-B3D5-3F54-95F0-2F3F1EAB85FF}"/>
              </a:ext>
            </a:extLst>
          </p:cNvPr>
          <p:cNvGraphicFramePr/>
          <p:nvPr/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9D87859-3994-7B0A-F304-3816F9A890D9}"/>
              </a:ext>
            </a:extLst>
          </p:cNvPr>
          <p:cNvSpPr txBox="1"/>
          <p:nvPr/>
        </p:nvSpPr>
        <p:spPr>
          <a:xfrm>
            <a:off x="46357" y="2963525"/>
            <a:ext cx="34832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11832"/>
                </a:solidFill>
              </a:rPr>
              <a:t>The combination of neuron and activation layer means each neuron </a:t>
            </a:r>
            <a:r>
              <a:rPr lang="en-GB" sz="1400" dirty="0">
                <a:solidFill>
                  <a:srgbClr val="B50928"/>
                </a:solidFill>
              </a:rPr>
              <a:t>learns different features</a:t>
            </a:r>
            <a:r>
              <a:rPr lang="en-GB" sz="1400" dirty="0">
                <a:solidFill>
                  <a:srgbClr val="011832"/>
                </a:solidFill>
              </a:rPr>
              <a:t> of the data. </a:t>
            </a:r>
            <a:endParaRPr lang="en-AU" dirty="0"/>
          </a:p>
        </p:txBody>
      </p:sp>
      <p:pic>
        <p:nvPicPr>
          <p:cNvPr id="10" name="Content Placeholder 4" descr="A diagram of a network&#10;&#10;AI-generated content may be incorrect.">
            <a:extLst>
              <a:ext uri="{FF2B5EF4-FFF2-40B4-BE49-F238E27FC236}">
                <a16:creationId xmlns:a16="http://schemas.microsoft.com/office/drawing/2014/main" id="{CEE3A378-FB77-B865-920A-CBB498290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10" y="893212"/>
            <a:ext cx="3252154" cy="190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nimal Detection and Classification from Camera Trap Images Using Different  Mainstream Object Detection Architectures">
            <a:extLst>
              <a:ext uri="{FF2B5EF4-FFF2-40B4-BE49-F238E27FC236}">
                <a16:creationId xmlns:a16="http://schemas.microsoft.com/office/drawing/2014/main" id="{0D1766BA-109E-CF16-1B6D-2CE4202D1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826" y="830211"/>
            <a:ext cx="3821401" cy="290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3DF112-7C99-B0EC-65ED-7EB5695D117E}"/>
              </a:ext>
            </a:extLst>
          </p:cNvPr>
          <p:cNvSpPr txBox="1"/>
          <p:nvPr/>
        </p:nvSpPr>
        <p:spPr>
          <a:xfrm>
            <a:off x="4721826" y="3836235"/>
            <a:ext cx="38214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11832"/>
                </a:solidFill>
              </a:rPr>
              <a:t>Each neuron gains focused expertise. By </a:t>
            </a:r>
            <a:r>
              <a:rPr lang="en-GB" sz="1400" dirty="0">
                <a:solidFill>
                  <a:srgbClr val="B50928"/>
                </a:solidFill>
              </a:rPr>
              <a:t>combining their expertise</a:t>
            </a:r>
            <a:r>
              <a:rPr lang="en-GB" sz="1400" dirty="0">
                <a:solidFill>
                  <a:srgbClr val="011832"/>
                </a:solidFill>
              </a:rPr>
              <a:t>, we can gather enough information to make a decision</a:t>
            </a:r>
            <a:endParaRPr lang="en-A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DEB83E-423B-29E2-9740-406664AB752B}"/>
              </a:ext>
            </a:extLst>
          </p:cNvPr>
          <p:cNvSpPr txBox="1"/>
          <p:nvPr/>
        </p:nvSpPr>
        <p:spPr>
          <a:xfrm>
            <a:off x="186074" y="4323561"/>
            <a:ext cx="38214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011832"/>
                </a:solidFill>
              </a:rPr>
              <a:t>The reason each neuron learns differently is because they </a:t>
            </a:r>
            <a:r>
              <a:rPr lang="en-GB" sz="1400" dirty="0">
                <a:solidFill>
                  <a:srgbClr val="B50928"/>
                </a:solidFill>
              </a:rPr>
              <a:t>start at different locations</a:t>
            </a:r>
            <a:endParaRPr lang="en-AU" dirty="0">
              <a:solidFill>
                <a:srgbClr val="B509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191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08DAAE4E-73BA-89A1-B48A-6F09DF683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>
            <a:extLst>
              <a:ext uri="{FF2B5EF4-FFF2-40B4-BE49-F238E27FC236}">
                <a16:creationId xmlns:a16="http://schemas.microsoft.com/office/drawing/2014/main" id="{972A24D3-D4C2-8F2D-5BCA-7CC95A95A74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</a:pPr>
            <a:fld id="{00000000-1234-1234-1234-123412341234}" type="slidenum">
              <a:rPr lang="en-AU"/>
              <a:t>9</a:t>
            </a:fld>
            <a:endParaRPr dirty="0"/>
          </a:p>
        </p:txBody>
      </p:sp>
      <p:sp>
        <p:nvSpPr>
          <p:cNvPr id="21" name="Google Shape;133;p3">
            <a:extLst>
              <a:ext uri="{FF2B5EF4-FFF2-40B4-BE49-F238E27FC236}">
                <a16:creationId xmlns:a16="http://schemas.microsoft.com/office/drawing/2014/main" id="{91D742FB-5F91-E19A-C405-1C154DB20E6C}"/>
              </a:ext>
            </a:extLst>
          </p:cNvPr>
          <p:cNvSpPr txBox="1"/>
          <p:nvPr/>
        </p:nvSpPr>
        <p:spPr>
          <a:xfrm>
            <a:off x="2881608" y="476007"/>
            <a:ext cx="3380784" cy="709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AU" sz="2800" dirty="0">
                <a:solidFill>
                  <a:schemeClr val="accent2"/>
                </a:solidFill>
              </a:rPr>
              <a:t>Neural </a:t>
            </a:r>
            <a:r>
              <a:rPr lang="en-AU" sz="2800" dirty="0">
                <a:solidFill>
                  <a:srgbClr val="011832"/>
                </a:solidFill>
              </a:rPr>
              <a:t>Network</a:t>
            </a:r>
            <a:endParaRPr sz="2800" dirty="0">
              <a:solidFill>
                <a:srgbClr val="011832"/>
              </a:solidFill>
            </a:endParaRPr>
          </a:p>
        </p:txBody>
      </p:sp>
      <p:sp>
        <p:nvSpPr>
          <p:cNvPr id="2" name="Google Shape;134;p3">
            <a:extLst>
              <a:ext uri="{FF2B5EF4-FFF2-40B4-BE49-F238E27FC236}">
                <a16:creationId xmlns:a16="http://schemas.microsoft.com/office/drawing/2014/main" id="{FE526220-5249-305C-2E6D-AA643E42D847}"/>
              </a:ext>
            </a:extLst>
          </p:cNvPr>
          <p:cNvSpPr/>
          <p:nvPr/>
        </p:nvSpPr>
        <p:spPr>
          <a:xfrm>
            <a:off x="0" y="-1"/>
            <a:ext cx="9144000" cy="490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136;p3">
            <a:extLst>
              <a:ext uri="{FF2B5EF4-FFF2-40B4-BE49-F238E27FC236}">
                <a16:creationId xmlns:a16="http://schemas.microsoft.com/office/drawing/2014/main" id="{33AE4978-30AF-A734-3883-EEF139A43165}"/>
              </a:ext>
            </a:extLst>
          </p:cNvPr>
          <p:cNvGrpSpPr/>
          <p:nvPr/>
        </p:nvGrpSpPr>
        <p:grpSpPr>
          <a:xfrm>
            <a:off x="651819" y="196918"/>
            <a:ext cx="8518211" cy="237039"/>
            <a:chOff x="-3703146" y="3835055"/>
            <a:chExt cx="12869304" cy="349236"/>
          </a:xfrm>
        </p:grpSpPr>
        <p:sp>
          <p:nvSpPr>
            <p:cNvPr id="7" name="Google Shape;137;p3">
              <a:extLst>
                <a:ext uri="{FF2B5EF4-FFF2-40B4-BE49-F238E27FC236}">
                  <a16:creationId xmlns:a16="http://schemas.microsoft.com/office/drawing/2014/main" id="{BF7A5D6B-433A-F377-36EC-15D0056217DE}"/>
                </a:ext>
              </a:extLst>
            </p:cNvPr>
            <p:cNvSpPr/>
            <p:nvPr/>
          </p:nvSpPr>
          <p:spPr>
            <a:xfrm>
              <a:off x="-3703146" y="3835055"/>
              <a:ext cx="12851906" cy="337046"/>
            </a:xfrm>
            <a:custGeom>
              <a:avLst/>
              <a:gdLst/>
              <a:ahLst/>
              <a:cxnLst/>
              <a:rect l="l" t="t" r="r" b="b"/>
              <a:pathLst>
                <a:path w="12619581" h="337045" extrusionOk="0">
                  <a:moveTo>
                    <a:pt x="0" y="151159"/>
                  </a:moveTo>
                  <a:lnTo>
                    <a:pt x="8528593" y="160684"/>
                  </a:lnTo>
                  <a:cubicBezTo>
                    <a:pt x="8676500" y="154743"/>
                    <a:pt x="8835584" y="-2826"/>
                    <a:pt x="9394121" y="39"/>
                  </a:cubicBezTo>
                  <a:cubicBezTo>
                    <a:pt x="9952658" y="2904"/>
                    <a:pt x="10743719" y="331478"/>
                    <a:pt x="10957468" y="336896"/>
                  </a:cubicBezTo>
                  <a:cubicBezTo>
                    <a:pt x="11171217" y="342314"/>
                    <a:pt x="11585324" y="198784"/>
                    <a:pt x="11862343" y="170209"/>
                  </a:cubicBezTo>
                  <a:cubicBezTo>
                    <a:pt x="12139362" y="141634"/>
                    <a:pt x="12367168" y="167034"/>
                    <a:pt x="12619581" y="165446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" name="Google Shape;138;p3">
              <a:extLst>
                <a:ext uri="{FF2B5EF4-FFF2-40B4-BE49-F238E27FC236}">
                  <a16:creationId xmlns:a16="http://schemas.microsoft.com/office/drawing/2014/main" id="{573EC159-8B5F-17EB-A57C-11ECEAA14805}"/>
                </a:ext>
              </a:extLst>
            </p:cNvPr>
            <p:cNvGrpSpPr/>
            <p:nvPr/>
          </p:nvGrpSpPr>
          <p:grpSpPr>
            <a:xfrm>
              <a:off x="-3703146" y="3847246"/>
              <a:ext cx="12869304" cy="337045"/>
              <a:chOff x="-3703146" y="3847246"/>
              <a:chExt cx="12869304" cy="337045"/>
            </a:xfrm>
          </p:grpSpPr>
          <p:sp>
            <p:nvSpPr>
              <p:cNvPr id="16" name="Google Shape;139;p3">
                <a:extLst>
                  <a:ext uri="{FF2B5EF4-FFF2-40B4-BE49-F238E27FC236}">
                    <a16:creationId xmlns:a16="http://schemas.microsoft.com/office/drawing/2014/main" id="{011E2C2C-94CB-6463-2DCE-355C034CC74F}"/>
                  </a:ext>
                </a:extLst>
              </p:cNvPr>
              <p:cNvSpPr/>
              <p:nvPr/>
            </p:nvSpPr>
            <p:spPr>
              <a:xfrm>
                <a:off x="-3703146" y="3847246"/>
                <a:ext cx="969318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6402336" h="1172459" extrusionOk="0">
                    <a:moveTo>
                      <a:pt x="0" y="830139"/>
                    </a:moveTo>
                    <a:lnTo>
                      <a:pt x="32804521" y="824129"/>
                    </a:lnTo>
                    <a:cubicBezTo>
                      <a:pt x="33031653" y="766858"/>
                      <a:pt x="33000772" y="774893"/>
                      <a:pt x="33070140" y="780961"/>
                    </a:cubicBezTo>
                    <a:cubicBezTo>
                      <a:pt x="33139509" y="787029"/>
                      <a:pt x="33111692" y="818250"/>
                      <a:pt x="33220732" y="860535"/>
                    </a:cubicBezTo>
                    <a:cubicBezTo>
                      <a:pt x="33329772" y="902820"/>
                      <a:pt x="33616790" y="840459"/>
                      <a:pt x="33708047" y="855060"/>
                    </a:cubicBezTo>
                    <a:cubicBezTo>
                      <a:pt x="33799305" y="869661"/>
                      <a:pt x="33727211" y="1090504"/>
                      <a:pt x="33768277" y="948142"/>
                    </a:cubicBezTo>
                    <a:cubicBezTo>
                      <a:pt x="33809343" y="805780"/>
                      <a:pt x="33896950" y="-31050"/>
                      <a:pt x="33954442" y="890"/>
                    </a:cubicBezTo>
                    <a:cubicBezTo>
                      <a:pt x="34011934" y="32830"/>
                      <a:pt x="34072384" y="996833"/>
                      <a:pt x="34113230" y="1139783"/>
                    </a:cubicBezTo>
                    <a:cubicBezTo>
                      <a:pt x="34154076" y="1282733"/>
                      <a:pt x="34128128" y="913671"/>
                      <a:pt x="34199516" y="858593"/>
                    </a:cubicBezTo>
                    <a:cubicBezTo>
                      <a:pt x="34270904" y="803515"/>
                      <a:pt x="34438340" y="854859"/>
                      <a:pt x="34541556" y="809314"/>
                    </a:cubicBezTo>
                    <a:cubicBezTo>
                      <a:pt x="34644772" y="763769"/>
                      <a:pt x="34731455" y="611302"/>
                      <a:pt x="34818810" y="585323"/>
                    </a:cubicBezTo>
                    <a:cubicBezTo>
                      <a:pt x="34906165" y="559344"/>
                      <a:pt x="34996207" y="611222"/>
                      <a:pt x="35065688" y="653440"/>
                    </a:cubicBezTo>
                    <a:cubicBezTo>
                      <a:pt x="35135169" y="695658"/>
                      <a:pt x="35159908" y="814157"/>
                      <a:pt x="35235697" y="838634"/>
                    </a:cubicBezTo>
                    <a:cubicBezTo>
                      <a:pt x="35311486" y="863112"/>
                      <a:pt x="35451065" y="798480"/>
                      <a:pt x="35520421" y="800305"/>
                    </a:cubicBezTo>
                    <a:cubicBezTo>
                      <a:pt x="35589777" y="802130"/>
                      <a:pt x="35545833" y="842356"/>
                      <a:pt x="35651831" y="849584"/>
                    </a:cubicBezTo>
                    <a:cubicBezTo>
                      <a:pt x="35757829" y="856812"/>
                      <a:pt x="35675227" y="849791"/>
                      <a:pt x="36402336" y="839532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40;p3">
                <a:extLst>
                  <a:ext uri="{FF2B5EF4-FFF2-40B4-BE49-F238E27FC236}">
                    <a16:creationId xmlns:a16="http://schemas.microsoft.com/office/drawing/2014/main" id="{B21C7FFE-EDEA-6967-4794-8FCB577BF04F}"/>
                  </a:ext>
                </a:extLst>
              </p:cNvPr>
              <p:cNvSpPr/>
              <p:nvPr/>
            </p:nvSpPr>
            <p:spPr>
              <a:xfrm>
                <a:off x="5930718" y="3847246"/>
                <a:ext cx="1026851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3856295" h="1172459" extrusionOk="0">
                    <a:moveTo>
                      <a:pt x="-1" y="840096"/>
                    </a:moveTo>
                    <a:lnTo>
                      <a:pt x="504406" y="840697"/>
                    </a:lnTo>
                    <a:cubicBezTo>
                      <a:pt x="650778" y="820075"/>
                      <a:pt x="700657" y="777655"/>
                      <a:pt x="770025" y="780961"/>
                    </a:cubicBezTo>
                    <a:cubicBezTo>
                      <a:pt x="839394" y="784267"/>
                      <a:pt x="811577" y="818250"/>
                      <a:pt x="920617" y="860535"/>
                    </a:cubicBezTo>
                    <a:cubicBezTo>
                      <a:pt x="1029657" y="902820"/>
                      <a:pt x="1316675" y="840459"/>
                      <a:pt x="1407932" y="855060"/>
                    </a:cubicBezTo>
                    <a:cubicBezTo>
                      <a:pt x="1499190" y="869661"/>
                      <a:pt x="1427096" y="1090504"/>
                      <a:pt x="1468162" y="948142"/>
                    </a:cubicBezTo>
                    <a:cubicBezTo>
                      <a:pt x="1509228" y="805780"/>
                      <a:pt x="1596835" y="-31050"/>
                      <a:pt x="1654327" y="890"/>
                    </a:cubicBezTo>
                    <a:cubicBezTo>
                      <a:pt x="1711819" y="32830"/>
                      <a:pt x="1772269" y="996833"/>
                      <a:pt x="1813115" y="1139783"/>
                    </a:cubicBezTo>
                    <a:cubicBezTo>
                      <a:pt x="1853961" y="1282733"/>
                      <a:pt x="1828013" y="913671"/>
                      <a:pt x="1899401" y="858593"/>
                    </a:cubicBezTo>
                    <a:cubicBezTo>
                      <a:pt x="1970789" y="803515"/>
                      <a:pt x="2138225" y="854859"/>
                      <a:pt x="2241441" y="809314"/>
                    </a:cubicBezTo>
                    <a:cubicBezTo>
                      <a:pt x="2344657" y="763769"/>
                      <a:pt x="2431340" y="611302"/>
                      <a:pt x="2518695" y="585323"/>
                    </a:cubicBezTo>
                    <a:cubicBezTo>
                      <a:pt x="2606050" y="559344"/>
                      <a:pt x="2696092" y="611222"/>
                      <a:pt x="2765573" y="653440"/>
                    </a:cubicBezTo>
                    <a:cubicBezTo>
                      <a:pt x="2835054" y="695658"/>
                      <a:pt x="2859793" y="814157"/>
                      <a:pt x="2935582" y="838634"/>
                    </a:cubicBezTo>
                    <a:cubicBezTo>
                      <a:pt x="3011371" y="863112"/>
                      <a:pt x="3150950" y="798480"/>
                      <a:pt x="3220306" y="800305"/>
                    </a:cubicBezTo>
                    <a:cubicBezTo>
                      <a:pt x="3289662" y="802130"/>
                      <a:pt x="3245718" y="842356"/>
                      <a:pt x="3351716" y="849584"/>
                    </a:cubicBezTo>
                    <a:cubicBezTo>
                      <a:pt x="3457714" y="856812"/>
                      <a:pt x="3688102" y="845642"/>
                      <a:pt x="3856295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;p3">
                <a:extLst>
                  <a:ext uri="{FF2B5EF4-FFF2-40B4-BE49-F238E27FC236}">
                    <a16:creationId xmlns:a16="http://schemas.microsoft.com/office/drawing/2014/main" id="{AB708CA4-C43D-E359-101F-B8DB9B6CB735}"/>
                  </a:ext>
                </a:extLst>
              </p:cNvPr>
              <p:cNvSpPr/>
              <p:nvPr/>
            </p:nvSpPr>
            <p:spPr>
              <a:xfrm>
                <a:off x="6913946" y="3847246"/>
                <a:ext cx="1079066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052387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884194" y="845642"/>
                      <a:pt x="4052387" y="843671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42;p3">
                <a:extLst>
                  <a:ext uri="{FF2B5EF4-FFF2-40B4-BE49-F238E27FC236}">
                    <a16:creationId xmlns:a16="http://schemas.microsoft.com/office/drawing/2014/main" id="{77CEA7CD-727B-CBE7-2DFB-CAA15439DD2D}"/>
                  </a:ext>
                </a:extLst>
              </p:cNvPr>
              <p:cNvSpPr/>
              <p:nvPr/>
            </p:nvSpPr>
            <p:spPr>
              <a:xfrm>
                <a:off x="7946598" y="3847246"/>
                <a:ext cx="1219560" cy="337045"/>
              </a:xfrm>
              <a:custGeom>
                <a:avLst/>
                <a:gdLst/>
                <a:ahLst/>
                <a:cxnLst/>
                <a:rect l="l" t="t" r="r" b="b"/>
                <a:pathLst>
                  <a:path w="4580006" h="1172459" extrusionOk="0">
                    <a:moveTo>
                      <a:pt x="0" y="844524"/>
                    </a:moveTo>
                    <a:lnTo>
                      <a:pt x="700498" y="840697"/>
                    </a:lnTo>
                    <a:cubicBezTo>
                      <a:pt x="846870" y="820075"/>
                      <a:pt x="896749" y="777655"/>
                      <a:pt x="966117" y="780961"/>
                    </a:cubicBezTo>
                    <a:cubicBezTo>
                      <a:pt x="1035486" y="784267"/>
                      <a:pt x="1007669" y="818250"/>
                      <a:pt x="1116709" y="860535"/>
                    </a:cubicBezTo>
                    <a:cubicBezTo>
                      <a:pt x="1225749" y="902820"/>
                      <a:pt x="1512767" y="840459"/>
                      <a:pt x="1604024" y="855060"/>
                    </a:cubicBezTo>
                    <a:cubicBezTo>
                      <a:pt x="1695282" y="869661"/>
                      <a:pt x="1623188" y="1090504"/>
                      <a:pt x="1664254" y="948142"/>
                    </a:cubicBezTo>
                    <a:cubicBezTo>
                      <a:pt x="1705320" y="805780"/>
                      <a:pt x="1792927" y="-31050"/>
                      <a:pt x="1850419" y="890"/>
                    </a:cubicBezTo>
                    <a:cubicBezTo>
                      <a:pt x="1907911" y="32830"/>
                      <a:pt x="1968361" y="996833"/>
                      <a:pt x="2009207" y="1139783"/>
                    </a:cubicBezTo>
                    <a:cubicBezTo>
                      <a:pt x="2050053" y="1282733"/>
                      <a:pt x="2024105" y="913671"/>
                      <a:pt x="2095493" y="858593"/>
                    </a:cubicBezTo>
                    <a:cubicBezTo>
                      <a:pt x="2166881" y="803515"/>
                      <a:pt x="2334317" y="854859"/>
                      <a:pt x="2437533" y="809314"/>
                    </a:cubicBezTo>
                    <a:cubicBezTo>
                      <a:pt x="2540749" y="763769"/>
                      <a:pt x="2627432" y="611302"/>
                      <a:pt x="2714787" y="585323"/>
                    </a:cubicBezTo>
                    <a:cubicBezTo>
                      <a:pt x="2802142" y="559344"/>
                      <a:pt x="2892184" y="611222"/>
                      <a:pt x="2961665" y="653440"/>
                    </a:cubicBezTo>
                    <a:cubicBezTo>
                      <a:pt x="3031146" y="695658"/>
                      <a:pt x="3055885" y="814157"/>
                      <a:pt x="3131674" y="838634"/>
                    </a:cubicBezTo>
                    <a:cubicBezTo>
                      <a:pt x="3207463" y="863112"/>
                      <a:pt x="3347042" y="798480"/>
                      <a:pt x="3416398" y="800305"/>
                    </a:cubicBezTo>
                    <a:cubicBezTo>
                      <a:pt x="3485754" y="802130"/>
                      <a:pt x="3441810" y="842356"/>
                      <a:pt x="3547808" y="849584"/>
                    </a:cubicBezTo>
                    <a:cubicBezTo>
                      <a:pt x="3653806" y="856812"/>
                      <a:pt x="3535429" y="845644"/>
                      <a:pt x="4580006" y="851954"/>
                    </a:cubicBezTo>
                  </a:path>
                </a:pathLst>
              </a:custGeom>
              <a:noFill/>
              <a:ln w="127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7" name="Picture 26" descr="A red and blue playing cards&#10;&#10;AI-generated content may be incorrect.">
            <a:extLst>
              <a:ext uri="{FF2B5EF4-FFF2-40B4-BE49-F238E27FC236}">
                <a16:creationId xmlns:a16="http://schemas.microsoft.com/office/drawing/2014/main" id="{6D7B0B86-1244-AE48-8529-AE2599C83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" y="67974"/>
            <a:ext cx="590948" cy="408033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9B8A4087-01FD-03F8-769D-5B3D948298B2}"/>
              </a:ext>
            </a:extLst>
          </p:cNvPr>
          <p:cNvSpPr/>
          <p:nvPr/>
        </p:nvSpPr>
        <p:spPr>
          <a:xfrm>
            <a:off x="8701765" y="49783"/>
            <a:ext cx="99712" cy="10450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FF53191-E3F4-A2F6-AEA1-CE39B26D00C3}"/>
              </a:ext>
            </a:extLst>
          </p:cNvPr>
          <p:cNvSpPr/>
          <p:nvPr/>
        </p:nvSpPr>
        <p:spPr>
          <a:xfrm>
            <a:off x="8846990" y="51321"/>
            <a:ext cx="99712" cy="10450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C3182F8-305B-04B7-4AC0-433F0CAA1F54}"/>
              </a:ext>
            </a:extLst>
          </p:cNvPr>
          <p:cNvSpPr/>
          <p:nvPr/>
        </p:nvSpPr>
        <p:spPr>
          <a:xfrm>
            <a:off x="8992215" y="49783"/>
            <a:ext cx="99712" cy="104502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7" name="Google Shape;146;p3">
            <a:extLst>
              <a:ext uri="{FF2B5EF4-FFF2-40B4-BE49-F238E27FC236}">
                <a16:creationId xmlns:a16="http://schemas.microsoft.com/office/drawing/2014/main" id="{F4492962-1EE5-29AC-06C3-2A0807563339}"/>
              </a:ext>
            </a:extLst>
          </p:cNvPr>
          <p:cNvGraphicFramePr/>
          <p:nvPr/>
        </p:nvGraphicFramePr>
        <p:xfrm>
          <a:off x="651821" y="9832"/>
          <a:ext cx="5765128" cy="289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09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7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6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600">
                  <a:extLst>
                    <a:ext uri="{9D8B030D-6E8A-4147-A177-3AD203B41FA5}">
                      <a16:colId xmlns:a16="http://schemas.microsoft.com/office/drawing/2014/main" val="2698721424"/>
                    </a:ext>
                  </a:extLst>
                </a:gridCol>
              </a:tblGrid>
              <a:tr h="289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 sz="1200" b="1" u="none" strike="noStrike" cap="none" dirty="0">
                          <a:solidFill>
                            <a:schemeClr val="tx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►Background</a:t>
                      </a:r>
                      <a:endParaRPr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Aims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i="0" u="none" strike="noStrike" cap="none" noProof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Methods</a:t>
                      </a: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Results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AU" sz="1200" b="1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/>
                          <a:cs typeface="Arial"/>
                          <a:sym typeface="Arial"/>
                        </a:rPr>
                        <a:t>Conclusions</a:t>
                      </a:r>
                      <a:endParaRPr sz="1200" b="1" i="0" u="none" strike="noStrike" cap="non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3C848231-25E3-255A-61C4-0F8121A40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05" y="1251633"/>
            <a:ext cx="3498218" cy="349821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FB2D224-D98A-A5DD-E1DD-6611A8AF170C}"/>
              </a:ext>
            </a:extLst>
          </p:cNvPr>
          <p:cNvSpPr/>
          <p:nvPr/>
        </p:nvSpPr>
        <p:spPr>
          <a:xfrm>
            <a:off x="1674198" y="2134324"/>
            <a:ext cx="360000" cy="360000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63DFED-6EDC-FDBA-4E2F-38A32E26334C}"/>
              </a:ext>
            </a:extLst>
          </p:cNvPr>
          <p:cNvSpPr/>
          <p:nvPr/>
        </p:nvSpPr>
        <p:spPr>
          <a:xfrm>
            <a:off x="3320118" y="3239224"/>
            <a:ext cx="360000" cy="360000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50A631-B67E-272D-612E-13B9F0E0659F}"/>
              </a:ext>
            </a:extLst>
          </p:cNvPr>
          <p:cNvSpPr/>
          <p:nvPr/>
        </p:nvSpPr>
        <p:spPr>
          <a:xfrm>
            <a:off x="2960118" y="1954324"/>
            <a:ext cx="360000" cy="360000"/>
          </a:xfrm>
          <a:prstGeom prst="ellipse">
            <a:avLst/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Google Shape;86;p13">
            <a:extLst>
              <a:ext uri="{FF2B5EF4-FFF2-40B4-BE49-F238E27FC236}">
                <a16:creationId xmlns:a16="http://schemas.microsoft.com/office/drawing/2014/main" id="{24AB42F0-DA29-746B-A4D3-26095B592375}"/>
              </a:ext>
            </a:extLst>
          </p:cNvPr>
          <p:cNvSpPr txBox="1">
            <a:spLocks/>
          </p:cNvSpPr>
          <p:nvPr/>
        </p:nvSpPr>
        <p:spPr>
          <a:xfrm>
            <a:off x="4717011" y="1227747"/>
            <a:ext cx="3790801" cy="3381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dirty="0">
                <a:solidFill>
                  <a:srgbClr val="011832"/>
                </a:solidFill>
              </a:rPr>
              <a:t>Imagine we drop several people off at random locations on a mountain</a:t>
            </a:r>
          </a:p>
          <a:p>
            <a:endParaRPr lang="en-GB" sz="1000" dirty="0">
              <a:solidFill>
                <a:srgbClr val="011832"/>
              </a:solidFill>
            </a:endParaRPr>
          </a:p>
          <a:p>
            <a:r>
              <a:rPr lang="en-GB" sz="1600" dirty="0">
                <a:solidFill>
                  <a:srgbClr val="011832"/>
                </a:solidFill>
              </a:rPr>
              <a:t>Each person is tasked to find their way down the mountain (minimising the gradient)</a:t>
            </a:r>
          </a:p>
          <a:p>
            <a:endParaRPr lang="en-GB" sz="1000" dirty="0">
              <a:solidFill>
                <a:srgbClr val="011832"/>
              </a:solidFill>
            </a:endParaRPr>
          </a:p>
          <a:p>
            <a:r>
              <a:rPr lang="en-GB" sz="1600" dirty="0">
                <a:solidFill>
                  <a:srgbClr val="011832"/>
                </a:solidFill>
              </a:rPr>
              <a:t>As they descend, each person faces different terrain, and learns how to navigate that specific terrain efficiently (ravines, sheer faces, scree)</a:t>
            </a:r>
          </a:p>
          <a:p>
            <a:endParaRPr lang="en-GB" sz="1000" dirty="0">
              <a:solidFill>
                <a:srgbClr val="011832"/>
              </a:solidFill>
            </a:endParaRPr>
          </a:p>
          <a:p>
            <a:r>
              <a:rPr lang="en-GB" sz="1600" dirty="0">
                <a:solidFill>
                  <a:srgbClr val="011832"/>
                </a:solidFill>
              </a:rPr>
              <a:t>When they reconvene at the bottom of the mountain, they can combine their specific knowledge to solve the general problem of quickly descending the mountain.</a:t>
            </a:r>
          </a:p>
        </p:txBody>
      </p:sp>
      <p:sp>
        <p:nvSpPr>
          <p:cNvPr id="13" name="Google Shape;86;p13">
            <a:extLst>
              <a:ext uri="{FF2B5EF4-FFF2-40B4-BE49-F238E27FC236}">
                <a16:creationId xmlns:a16="http://schemas.microsoft.com/office/drawing/2014/main" id="{077D0021-197B-C779-7BD8-25BDD14C4363}"/>
              </a:ext>
            </a:extLst>
          </p:cNvPr>
          <p:cNvSpPr txBox="1">
            <a:spLocks/>
          </p:cNvSpPr>
          <p:nvPr/>
        </p:nvSpPr>
        <p:spPr>
          <a:xfrm>
            <a:off x="4909252" y="4667493"/>
            <a:ext cx="3015394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1050" b="1" dirty="0">
                <a:solidFill>
                  <a:srgbClr val="C00000"/>
                </a:solidFill>
              </a:rPr>
              <a:t>This is a good analogy for Neural Networks!</a:t>
            </a:r>
            <a:endParaRPr lang="en-GB" sz="1050" b="1" dirty="0">
              <a:solidFill>
                <a:srgbClr val="0118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115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5282"/>
      </a:accent1>
      <a:accent2>
        <a:srgbClr val="C52127"/>
      </a:accent2>
      <a:accent3>
        <a:srgbClr val="2FA0D7"/>
      </a:accent3>
      <a:accent4>
        <a:srgbClr val="A5A5A5"/>
      </a:accent4>
      <a:accent5>
        <a:srgbClr val="ED7D31"/>
      </a:accent5>
      <a:accent6>
        <a:srgbClr val="E1EEF3"/>
      </a:accent6>
      <a:hlink>
        <a:srgbClr val="44546A"/>
      </a:hlink>
      <a:folHlink>
        <a:srgbClr val="44546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E48ACFD89FA340B8F11835C92DBF02" ma:contentTypeVersion="13" ma:contentTypeDescription="Create a new document." ma:contentTypeScope="" ma:versionID="7e9a38b72cbaff3a1ab4ff741217c5be">
  <xsd:schema xmlns:xsd="http://www.w3.org/2001/XMLSchema" xmlns:xs="http://www.w3.org/2001/XMLSchema" xmlns:p="http://schemas.microsoft.com/office/2006/metadata/properties" xmlns:ns2="408d2bee-29cd-4797-b456-91f3e831fa40" xmlns:ns3="6fb07448-dd27-4172-bb6c-54f8156a4172" targetNamespace="http://schemas.microsoft.com/office/2006/metadata/properties" ma:root="true" ma:fieldsID="2f99af52c686e07c01d091cd650bfbcb" ns2:_="" ns3:_="">
    <xsd:import namespace="408d2bee-29cd-4797-b456-91f3e831fa40"/>
    <xsd:import namespace="6fb07448-dd27-4172-bb6c-54f8156a41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8d2bee-29cd-4797-b456-91f3e831f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b38a4a9-7397-48a1-b74f-79de11e99f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b07448-dd27-4172-bb6c-54f8156a417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ea958f7-be3f-425b-981c-c086f7b5e530}" ma:internalName="TaxCatchAll" ma:showField="CatchAllData" ma:web="6fb07448-dd27-4172-bb6c-54f8156a41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8d2bee-29cd-4797-b456-91f3e831fa40">
      <Terms xmlns="http://schemas.microsoft.com/office/infopath/2007/PartnerControls"/>
    </lcf76f155ced4ddcb4097134ff3c332f>
    <TaxCatchAll xmlns="6fb07448-dd27-4172-bb6c-54f8156a4172" xsi:nil="true"/>
  </documentManagement>
</p:properties>
</file>

<file path=customXml/itemProps1.xml><?xml version="1.0" encoding="utf-8"?>
<ds:datastoreItem xmlns:ds="http://schemas.openxmlformats.org/officeDocument/2006/customXml" ds:itemID="{1C7D8E57-3DD6-4BC8-B775-02F0684567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8d2bee-29cd-4797-b456-91f3e831fa40"/>
    <ds:schemaRef ds:uri="6fb07448-dd27-4172-bb6c-54f8156a41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CDC688-6A6F-4D5B-BD2E-2F640EC361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831E1A-6315-4B7C-A3E6-CAE740DBD7AD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6fb07448-dd27-4172-bb6c-54f8156a4172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408d2bee-29cd-4797-b456-91f3e831fa40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21886</TotalTime>
  <Words>1204</Words>
  <Application>Microsoft Office PowerPoint</Application>
  <PresentationFormat>On-screen Show (16:9)</PresentationFormat>
  <Paragraphs>231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Quattrocento Sans</vt:lpstr>
      <vt:lpstr>Wingdings</vt:lpstr>
      <vt:lpstr>Arial</vt:lpstr>
      <vt:lpstr>Office Theme</vt:lpstr>
      <vt:lpstr>My First AI Model A crash course in building your own AI model from scratch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Modification of a Sutureless Inflow Cannula  for Ventricular Assist Devices</dc:title>
  <dc:creator>Sophie Armstrong</dc:creator>
  <cp:lastModifiedBy>Andrew Stephens</cp:lastModifiedBy>
  <cp:revision>368</cp:revision>
  <dcterms:modified xsi:type="dcterms:W3CDTF">2025-11-04T11:13:59Z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0x01010043E48ACFD89FA340B8F11835C92DBF02</vt:lpwstr>
  </property>
  <property fmtid="{D5CDD505-2E9C-101B-9397-08002B2CF9AE}" pid="3" name="MediaServiceImageTags">
    <vt:lpwstr/>
  </property>
</Properties>
</file>